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3"/>
  </p:notesMasterIdLst>
  <p:sldIdLst>
    <p:sldId id="256" r:id="rId2"/>
    <p:sldId id="257" r:id="rId3"/>
    <p:sldId id="258" r:id="rId4"/>
    <p:sldId id="262" r:id="rId5"/>
    <p:sldId id="269" r:id="rId6"/>
    <p:sldId id="264" r:id="rId7"/>
    <p:sldId id="270" r:id="rId8"/>
    <p:sldId id="267" r:id="rId9"/>
    <p:sldId id="266" r:id="rId10"/>
    <p:sldId id="275" r:id="rId11"/>
    <p:sldId id="271" r:id="rId12"/>
    <p:sldId id="285" r:id="rId13"/>
    <p:sldId id="265" r:id="rId14"/>
    <p:sldId id="273" r:id="rId15"/>
    <p:sldId id="279" r:id="rId16"/>
    <p:sldId id="289" r:id="rId17"/>
    <p:sldId id="286" r:id="rId18"/>
    <p:sldId id="280" r:id="rId19"/>
    <p:sldId id="287" r:id="rId20"/>
    <p:sldId id="278" r:id="rId21"/>
    <p:sldId id="277" r:id="rId22"/>
    <p:sldId id="272" r:id="rId23"/>
    <p:sldId id="281" r:id="rId24"/>
    <p:sldId id="282" r:id="rId25"/>
    <p:sldId id="283" r:id="rId26"/>
    <p:sldId id="288" r:id="rId27"/>
    <p:sldId id="268" r:id="rId28"/>
    <p:sldId id="274" r:id="rId29"/>
    <p:sldId id="290" r:id="rId30"/>
    <p:sldId id="259" r:id="rId31"/>
    <p:sldId id="261" r:id="rId32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988" autoAdjust="0"/>
  </p:normalViewPr>
  <p:slideViewPr>
    <p:cSldViewPr snapToGrid="0" snapToObjects="1">
      <p:cViewPr varScale="1">
        <p:scale>
          <a:sx n="84" d="100"/>
          <a:sy n="84" d="100"/>
        </p:scale>
        <p:origin x="462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0A3594C-B565-4C56-A17A-582754FAC1F0}" type="doc">
      <dgm:prSet loTypeId="urn:microsoft.com/office/officeart/2008/layout/AlternatingHexagons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DE20992A-3BEF-400B-998D-766E00966CAD}">
      <dgm:prSet phldrT="[文本]"/>
      <dgm:spPr>
        <a:xfrm rot="5400000">
          <a:off x="2005751" y="63224"/>
          <a:ext cx="949126" cy="825739"/>
        </a:xfrm>
        <a:prstGeom prst="hexagon">
          <a:avLst>
            <a:gd name="adj" fmla="val 25000"/>
            <a:gd name="vf" fmla="val 11547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altLang="zh-CN" dirty="0" smtClean="0">
              <a:solidFill>
                <a:srgbClr val="FFFFFF"/>
              </a:solidFill>
              <a:latin typeface="微软雅黑"/>
              <a:ea typeface="微软雅黑"/>
              <a:cs typeface="+mn-cs"/>
            </a:rPr>
            <a:t>IDS</a:t>
          </a:r>
          <a:r>
            <a:rPr lang="zh-CN" altLang="en-US" dirty="0" smtClean="0">
              <a:solidFill>
                <a:srgbClr val="FFFFFF"/>
              </a:solidFill>
              <a:latin typeface="微软雅黑"/>
              <a:ea typeface="微软雅黑"/>
              <a:cs typeface="+mn-cs"/>
            </a:rPr>
            <a:t>检测系统</a:t>
          </a:r>
          <a:endParaRPr lang="zh-CN" altLang="en-US" dirty="0">
            <a:solidFill>
              <a:srgbClr val="FFFFFF"/>
            </a:solidFill>
            <a:latin typeface="微软雅黑"/>
            <a:ea typeface="微软雅黑"/>
            <a:cs typeface="+mn-cs"/>
          </a:endParaRPr>
        </a:p>
      </dgm:t>
    </dgm:pt>
    <dgm:pt modelId="{A38A2B3A-F9A6-4CE9-9DD4-DBCB0132A0CA}" type="parTrans" cxnId="{EB0AA4CB-EF44-42ED-92B0-291D9F76A381}">
      <dgm:prSet/>
      <dgm:spPr/>
      <dgm:t>
        <a:bodyPr/>
        <a:lstStyle/>
        <a:p>
          <a:endParaRPr lang="zh-CN" altLang="en-US"/>
        </a:p>
      </dgm:t>
    </dgm:pt>
    <dgm:pt modelId="{E62A91B1-6F5F-49AF-9A64-2C106BA4362A}" type="sibTrans" cxnId="{EB0AA4CB-EF44-42ED-92B0-291D9F76A381}">
      <dgm:prSet/>
      <dgm:spPr>
        <a:xfrm rot="5400000">
          <a:off x="1113952" y="63224"/>
          <a:ext cx="949126" cy="825739"/>
        </a:xfrm>
        <a:prstGeom prst="hexagon">
          <a:avLst>
            <a:gd name="adj" fmla="val 25000"/>
            <a:gd name="vf" fmla="val 11547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rgbClr val="FFFFFF"/>
            </a:solidFill>
            <a:latin typeface="微软雅黑"/>
            <a:ea typeface="微软雅黑"/>
            <a:cs typeface="+mn-cs"/>
          </a:endParaRPr>
        </a:p>
      </dgm:t>
    </dgm:pt>
    <dgm:pt modelId="{8AE7D07B-1D27-4AC5-A560-8EE811FE355E}">
      <dgm:prSet phldrT="[文本]"/>
      <dgm:spPr>
        <a:xfrm rot="5400000">
          <a:off x="1558143" y="868842"/>
          <a:ext cx="949126" cy="825739"/>
        </a:xfrm>
        <a:prstGeom prst="hexagon">
          <a:avLst>
            <a:gd name="adj" fmla="val 25000"/>
            <a:gd name="vf" fmla="val 11547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altLang="zh-CN" dirty="0" smtClean="0">
              <a:solidFill>
                <a:srgbClr val="FFFFFF"/>
              </a:solidFill>
              <a:latin typeface="微软雅黑"/>
              <a:ea typeface="微软雅黑"/>
              <a:cs typeface="+mn-cs"/>
            </a:rPr>
            <a:t>UPS2.0</a:t>
          </a:r>
          <a:r>
            <a:rPr lang="zh-CN" altLang="en-US" dirty="0" smtClean="0">
              <a:solidFill>
                <a:srgbClr val="FFFFFF"/>
              </a:solidFill>
              <a:latin typeface="微软雅黑"/>
              <a:ea typeface="微软雅黑"/>
              <a:cs typeface="+mn-cs"/>
            </a:rPr>
            <a:t>联动系统</a:t>
          </a:r>
          <a:endParaRPr lang="zh-CN" altLang="en-US" dirty="0">
            <a:solidFill>
              <a:srgbClr val="FFFFFF"/>
            </a:solidFill>
            <a:latin typeface="微软雅黑"/>
            <a:ea typeface="微软雅黑"/>
            <a:cs typeface="+mn-cs"/>
          </a:endParaRPr>
        </a:p>
      </dgm:t>
    </dgm:pt>
    <dgm:pt modelId="{00C45CBB-D90E-46AE-96A5-33E0A1DABE40}" type="parTrans" cxnId="{2E9463F0-1756-4C2F-9066-838AB20BF7CD}">
      <dgm:prSet/>
      <dgm:spPr/>
      <dgm:t>
        <a:bodyPr/>
        <a:lstStyle/>
        <a:p>
          <a:endParaRPr lang="zh-CN" altLang="en-US"/>
        </a:p>
      </dgm:t>
    </dgm:pt>
    <dgm:pt modelId="{8ED77E5A-977F-45C3-A1FA-7636DBA7DDAF}" type="sibTrans" cxnId="{2E9463F0-1756-4C2F-9066-838AB20BF7CD}">
      <dgm:prSet/>
      <dgm:spPr>
        <a:xfrm rot="5400000">
          <a:off x="2449942" y="868842"/>
          <a:ext cx="949126" cy="825739"/>
        </a:xfrm>
        <a:prstGeom prst="hexagon">
          <a:avLst>
            <a:gd name="adj" fmla="val 25000"/>
            <a:gd name="vf" fmla="val 11547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rgbClr val="FFFFFF"/>
            </a:solidFill>
            <a:latin typeface="微软雅黑"/>
            <a:ea typeface="微软雅黑"/>
            <a:cs typeface="+mn-cs"/>
          </a:endParaRPr>
        </a:p>
      </dgm:t>
    </dgm:pt>
    <dgm:pt modelId="{9C74C724-24C2-4FC2-9FAC-5DC5138D0ED6}">
      <dgm:prSet phldrT="[文本]"/>
      <dgm:spPr>
        <a:xfrm rot="5400000">
          <a:off x="2005751" y="1674460"/>
          <a:ext cx="949126" cy="825739"/>
        </a:xfrm>
        <a:prstGeom prst="hexagon">
          <a:avLst>
            <a:gd name="adj" fmla="val 25000"/>
            <a:gd name="vf" fmla="val 11547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altLang="zh-CN" dirty="0" smtClean="0">
              <a:solidFill>
                <a:srgbClr val="FFFFFF"/>
              </a:solidFill>
              <a:latin typeface="微软雅黑"/>
              <a:ea typeface="微软雅黑"/>
              <a:cs typeface="+mn-cs"/>
            </a:rPr>
            <a:t>ADS</a:t>
          </a:r>
          <a:r>
            <a:rPr lang="zh-CN" altLang="en-US" dirty="0" smtClean="0">
              <a:solidFill>
                <a:srgbClr val="FFFFFF"/>
              </a:solidFill>
              <a:latin typeface="微软雅黑"/>
              <a:ea typeface="微软雅黑"/>
              <a:cs typeface="+mn-cs"/>
            </a:rPr>
            <a:t>防御系统</a:t>
          </a:r>
          <a:endParaRPr lang="zh-CN" altLang="en-US" dirty="0">
            <a:solidFill>
              <a:srgbClr val="FFFFFF"/>
            </a:solidFill>
            <a:latin typeface="微软雅黑"/>
            <a:ea typeface="微软雅黑"/>
            <a:cs typeface="+mn-cs"/>
          </a:endParaRPr>
        </a:p>
      </dgm:t>
    </dgm:pt>
    <dgm:pt modelId="{94C84D02-E7E5-46C5-9881-AD8F642A7109}" type="parTrans" cxnId="{7E097EC0-C80B-4073-A522-81F27954B95D}">
      <dgm:prSet/>
      <dgm:spPr/>
      <dgm:t>
        <a:bodyPr/>
        <a:lstStyle/>
        <a:p>
          <a:endParaRPr lang="zh-CN" altLang="en-US"/>
        </a:p>
      </dgm:t>
    </dgm:pt>
    <dgm:pt modelId="{414BF941-2BBF-40E0-8E36-B3E621536534}" type="sibTrans" cxnId="{7E097EC0-C80B-4073-A522-81F27954B95D}">
      <dgm:prSet/>
      <dgm:spPr>
        <a:xfrm rot="5400000">
          <a:off x="1113952" y="1674460"/>
          <a:ext cx="949126" cy="825739"/>
        </a:xfrm>
        <a:prstGeom prst="hexagon">
          <a:avLst>
            <a:gd name="adj" fmla="val 25000"/>
            <a:gd name="vf" fmla="val 115470"/>
          </a:avLst>
        </a:prstGeo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endParaRPr lang="zh-CN" altLang="en-US">
            <a:solidFill>
              <a:srgbClr val="FFFFFF"/>
            </a:solidFill>
            <a:latin typeface="微软雅黑"/>
            <a:ea typeface="微软雅黑"/>
            <a:cs typeface="+mn-cs"/>
          </a:endParaRPr>
        </a:p>
      </dgm:t>
    </dgm:pt>
    <dgm:pt modelId="{8BF3AFDB-FA23-47E1-A7C1-14CCD1A04D06}" type="pres">
      <dgm:prSet presAssocID="{B0A3594C-B565-4C56-A17A-582754FAC1F0}" presName="Name0" presStyleCnt="0">
        <dgm:presLayoutVars>
          <dgm:chMax/>
          <dgm:chPref/>
          <dgm:dir/>
          <dgm:animLvl val="lvl"/>
        </dgm:presLayoutVars>
      </dgm:prSet>
      <dgm:spPr/>
      <dgm:t>
        <a:bodyPr/>
        <a:lstStyle/>
        <a:p>
          <a:endParaRPr lang="zh-CN" altLang="en-US"/>
        </a:p>
      </dgm:t>
    </dgm:pt>
    <dgm:pt modelId="{1D82A2E1-815B-4427-84D9-CAF48E43818D}" type="pres">
      <dgm:prSet presAssocID="{DE20992A-3BEF-400B-998D-766E00966CAD}" presName="composite" presStyleCnt="0"/>
      <dgm:spPr/>
    </dgm:pt>
    <dgm:pt modelId="{1096BFC7-B953-40DD-A054-0057E34AD21E}" type="pres">
      <dgm:prSet presAssocID="{DE20992A-3BEF-400B-998D-766E00966CAD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2D8E5E1-7F64-471C-A61E-619E0F95B722}" type="pres">
      <dgm:prSet presAssocID="{DE20992A-3BEF-400B-998D-766E00966CAD}" presName="Childtext1" presStyleLbl="revTx" presStyleIdx="0" presStyleCnt="3">
        <dgm:presLayoutVars>
          <dgm:chMax val="0"/>
          <dgm:chPref val="0"/>
          <dgm:bulletEnabled val="1"/>
        </dgm:presLayoutVars>
      </dgm:prSet>
      <dgm:spPr>
        <a:xfrm>
          <a:off x="2918241" y="191356"/>
          <a:ext cx="1059224" cy="569475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endParaRPr lang="zh-CN" altLang="en-US"/>
        </a:p>
      </dgm:t>
    </dgm:pt>
    <dgm:pt modelId="{4BF4EFFD-5714-4C94-9424-EC61C88A62E9}" type="pres">
      <dgm:prSet presAssocID="{DE20992A-3BEF-400B-998D-766E00966CAD}" presName="BalanceSpacing" presStyleCnt="0"/>
      <dgm:spPr/>
    </dgm:pt>
    <dgm:pt modelId="{762D1015-AA0A-453C-8584-869A27A7524F}" type="pres">
      <dgm:prSet presAssocID="{DE20992A-3BEF-400B-998D-766E00966CAD}" presName="BalanceSpacing1" presStyleCnt="0"/>
      <dgm:spPr/>
    </dgm:pt>
    <dgm:pt modelId="{CEC40E27-0EBD-47C3-AF8C-CA35E26C799D}" type="pres">
      <dgm:prSet presAssocID="{E62A91B1-6F5F-49AF-9A64-2C106BA4362A}" presName="Accent1Text" presStyleLbl="node1" presStyleIdx="1" presStyleCnt="6"/>
      <dgm:spPr/>
      <dgm:t>
        <a:bodyPr/>
        <a:lstStyle/>
        <a:p>
          <a:endParaRPr lang="zh-CN" altLang="en-US"/>
        </a:p>
      </dgm:t>
    </dgm:pt>
    <dgm:pt modelId="{AD8F6CF7-0FE3-4717-8AD2-7123EE576DDD}" type="pres">
      <dgm:prSet presAssocID="{E62A91B1-6F5F-49AF-9A64-2C106BA4362A}" presName="spaceBetweenRectangles" presStyleCnt="0"/>
      <dgm:spPr/>
    </dgm:pt>
    <dgm:pt modelId="{384D0EE0-B3DE-4145-9609-3071047E4C62}" type="pres">
      <dgm:prSet presAssocID="{8AE7D07B-1D27-4AC5-A560-8EE811FE355E}" presName="composite" presStyleCnt="0"/>
      <dgm:spPr/>
    </dgm:pt>
    <dgm:pt modelId="{9D519A16-7889-447E-8BAF-62634EE84825}" type="pres">
      <dgm:prSet presAssocID="{8AE7D07B-1D27-4AC5-A560-8EE811FE355E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AF95996-2CAC-4E49-BEA1-91421019A9DA}" type="pres">
      <dgm:prSet presAssocID="{8AE7D07B-1D27-4AC5-A560-8EE811FE355E}" presName="Childtext1" presStyleLbl="revTx" presStyleIdx="1" presStyleCnt="3">
        <dgm:presLayoutVars>
          <dgm:chMax val="0"/>
          <dgm:chPref val="0"/>
          <dgm:bulletEnabled val="1"/>
        </dgm:presLayoutVars>
      </dgm:prSet>
      <dgm:spPr>
        <a:xfrm>
          <a:off x="560612" y="996974"/>
          <a:ext cx="1025056" cy="569475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endParaRPr lang="zh-CN" altLang="en-US"/>
        </a:p>
      </dgm:t>
    </dgm:pt>
    <dgm:pt modelId="{E4D41EE1-8815-4524-8BF0-0311689E7237}" type="pres">
      <dgm:prSet presAssocID="{8AE7D07B-1D27-4AC5-A560-8EE811FE355E}" presName="BalanceSpacing" presStyleCnt="0"/>
      <dgm:spPr/>
    </dgm:pt>
    <dgm:pt modelId="{AE3E4437-F6B5-4976-87A3-13574EB9F81C}" type="pres">
      <dgm:prSet presAssocID="{8AE7D07B-1D27-4AC5-A560-8EE811FE355E}" presName="BalanceSpacing1" presStyleCnt="0"/>
      <dgm:spPr/>
    </dgm:pt>
    <dgm:pt modelId="{AFF92752-AC45-4DF4-B784-887A7D2F9D6A}" type="pres">
      <dgm:prSet presAssocID="{8ED77E5A-977F-45C3-A1FA-7636DBA7DDAF}" presName="Accent1Text" presStyleLbl="node1" presStyleIdx="3" presStyleCnt="6"/>
      <dgm:spPr/>
      <dgm:t>
        <a:bodyPr/>
        <a:lstStyle/>
        <a:p>
          <a:endParaRPr lang="zh-CN" altLang="en-US"/>
        </a:p>
      </dgm:t>
    </dgm:pt>
    <dgm:pt modelId="{04C1E9E4-C103-498E-8EED-C4B45AD81112}" type="pres">
      <dgm:prSet presAssocID="{8ED77E5A-977F-45C3-A1FA-7636DBA7DDAF}" presName="spaceBetweenRectangles" presStyleCnt="0"/>
      <dgm:spPr/>
    </dgm:pt>
    <dgm:pt modelId="{B8F9B5D1-6125-4320-93BD-91BF2D6CF0E6}" type="pres">
      <dgm:prSet presAssocID="{9C74C724-24C2-4FC2-9FAC-5DC5138D0ED6}" presName="composite" presStyleCnt="0"/>
      <dgm:spPr/>
    </dgm:pt>
    <dgm:pt modelId="{F77251B3-9D63-451C-8799-92761AE04768}" type="pres">
      <dgm:prSet presAssocID="{9C74C724-24C2-4FC2-9FAC-5DC5138D0ED6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0F0CE88-FBA1-43C4-98F3-91AA032DD058}" type="pres">
      <dgm:prSet presAssocID="{9C74C724-24C2-4FC2-9FAC-5DC5138D0ED6}" presName="Childtext1" presStyleLbl="revTx" presStyleIdx="2" presStyleCnt="3">
        <dgm:presLayoutVars>
          <dgm:chMax val="0"/>
          <dgm:chPref val="0"/>
          <dgm:bulletEnabled val="1"/>
        </dgm:presLayoutVars>
      </dgm:prSet>
      <dgm:spPr>
        <a:xfrm>
          <a:off x="2918241" y="1802592"/>
          <a:ext cx="1059224" cy="569475"/>
        </a:xfrm>
        <a:prstGeom prst="rect">
          <a:avLst/>
        </a:prstGeom>
        <a:noFill/>
        <a:ln>
          <a:noFill/>
        </a:ln>
        <a:effectLst/>
      </dgm:spPr>
      <dgm:t>
        <a:bodyPr/>
        <a:lstStyle/>
        <a:p>
          <a:endParaRPr lang="zh-CN" altLang="en-US"/>
        </a:p>
      </dgm:t>
    </dgm:pt>
    <dgm:pt modelId="{0FC0200D-8B67-4A1B-BAD1-60E65B66DA7E}" type="pres">
      <dgm:prSet presAssocID="{9C74C724-24C2-4FC2-9FAC-5DC5138D0ED6}" presName="BalanceSpacing" presStyleCnt="0"/>
      <dgm:spPr/>
    </dgm:pt>
    <dgm:pt modelId="{02F16432-DD61-4633-B2C9-9FEED2EAC5C5}" type="pres">
      <dgm:prSet presAssocID="{9C74C724-24C2-4FC2-9FAC-5DC5138D0ED6}" presName="BalanceSpacing1" presStyleCnt="0"/>
      <dgm:spPr/>
    </dgm:pt>
    <dgm:pt modelId="{8AA8BDFD-135C-41DF-A4F6-DE2AB6284F49}" type="pres">
      <dgm:prSet presAssocID="{414BF941-2BBF-40E0-8E36-B3E621536534}" presName="Accent1Text" presStyleLbl="node1" presStyleIdx="5" presStyleCnt="6"/>
      <dgm:spPr/>
      <dgm:t>
        <a:bodyPr/>
        <a:lstStyle/>
        <a:p>
          <a:endParaRPr lang="zh-CN" altLang="en-US"/>
        </a:p>
      </dgm:t>
    </dgm:pt>
  </dgm:ptLst>
  <dgm:cxnLst>
    <dgm:cxn modelId="{63878FC7-7565-415A-9E65-602E44B74CB2}" type="presOf" srcId="{B0A3594C-B565-4C56-A17A-582754FAC1F0}" destId="{8BF3AFDB-FA23-47E1-A7C1-14CCD1A04D06}" srcOrd="0" destOrd="0" presId="urn:microsoft.com/office/officeart/2008/layout/AlternatingHexagons"/>
    <dgm:cxn modelId="{2E9463F0-1756-4C2F-9066-838AB20BF7CD}" srcId="{B0A3594C-B565-4C56-A17A-582754FAC1F0}" destId="{8AE7D07B-1D27-4AC5-A560-8EE811FE355E}" srcOrd="1" destOrd="0" parTransId="{00C45CBB-D90E-46AE-96A5-33E0A1DABE40}" sibTransId="{8ED77E5A-977F-45C3-A1FA-7636DBA7DDAF}"/>
    <dgm:cxn modelId="{B323C470-466D-49A4-BC3A-652B18F822FA}" type="presOf" srcId="{414BF941-2BBF-40E0-8E36-B3E621536534}" destId="{8AA8BDFD-135C-41DF-A4F6-DE2AB6284F49}" srcOrd="0" destOrd="0" presId="urn:microsoft.com/office/officeart/2008/layout/AlternatingHexagons"/>
    <dgm:cxn modelId="{156D86F6-9285-4B7A-83B1-7D89FAE71C5E}" type="presOf" srcId="{8ED77E5A-977F-45C3-A1FA-7636DBA7DDAF}" destId="{AFF92752-AC45-4DF4-B784-887A7D2F9D6A}" srcOrd="0" destOrd="0" presId="urn:microsoft.com/office/officeart/2008/layout/AlternatingHexagons"/>
    <dgm:cxn modelId="{F556C946-F417-4B48-A84F-094E9F63B67B}" type="presOf" srcId="{8AE7D07B-1D27-4AC5-A560-8EE811FE355E}" destId="{9D519A16-7889-447E-8BAF-62634EE84825}" srcOrd="0" destOrd="0" presId="urn:microsoft.com/office/officeart/2008/layout/AlternatingHexagons"/>
    <dgm:cxn modelId="{9912BDCB-87CD-4E53-9821-0F7CCC2F2793}" type="presOf" srcId="{9C74C724-24C2-4FC2-9FAC-5DC5138D0ED6}" destId="{F77251B3-9D63-451C-8799-92761AE04768}" srcOrd="0" destOrd="0" presId="urn:microsoft.com/office/officeart/2008/layout/AlternatingHexagons"/>
    <dgm:cxn modelId="{7E097EC0-C80B-4073-A522-81F27954B95D}" srcId="{B0A3594C-B565-4C56-A17A-582754FAC1F0}" destId="{9C74C724-24C2-4FC2-9FAC-5DC5138D0ED6}" srcOrd="2" destOrd="0" parTransId="{94C84D02-E7E5-46C5-9881-AD8F642A7109}" sibTransId="{414BF941-2BBF-40E0-8E36-B3E621536534}"/>
    <dgm:cxn modelId="{EB0AA4CB-EF44-42ED-92B0-291D9F76A381}" srcId="{B0A3594C-B565-4C56-A17A-582754FAC1F0}" destId="{DE20992A-3BEF-400B-998D-766E00966CAD}" srcOrd="0" destOrd="0" parTransId="{A38A2B3A-F9A6-4CE9-9DD4-DBCB0132A0CA}" sibTransId="{E62A91B1-6F5F-49AF-9A64-2C106BA4362A}"/>
    <dgm:cxn modelId="{C2BE5939-6C92-461B-BDB2-D602F0D609E0}" type="presOf" srcId="{DE20992A-3BEF-400B-998D-766E00966CAD}" destId="{1096BFC7-B953-40DD-A054-0057E34AD21E}" srcOrd="0" destOrd="0" presId="urn:microsoft.com/office/officeart/2008/layout/AlternatingHexagons"/>
    <dgm:cxn modelId="{5A3AFEB4-2524-45EB-AA41-F2AEE7514052}" type="presOf" srcId="{E62A91B1-6F5F-49AF-9A64-2C106BA4362A}" destId="{CEC40E27-0EBD-47C3-AF8C-CA35E26C799D}" srcOrd="0" destOrd="0" presId="urn:microsoft.com/office/officeart/2008/layout/AlternatingHexagons"/>
    <dgm:cxn modelId="{35C665FA-A896-44EA-9B30-F9F80E581BBE}" type="presParOf" srcId="{8BF3AFDB-FA23-47E1-A7C1-14CCD1A04D06}" destId="{1D82A2E1-815B-4427-84D9-CAF48E43818D}" srcOrd="0" destOrd="0" presId="urn:microsoft.com/office/officeart/2008/layout/AlternatingHexagons"/>
    <dgm:cxn modelId="{1017A210-59D1-4E16-8059-F8CA7772968C}" type="presParOf" srcId="{1D82A2E1-815B-4427-84D9-CAF48E43818D}" destId="{1096BFC7-B953-40DD-A054-0057E34AD21E}" srcOrd="0" destOrd="0" presId="urn:microsoft.com/office/officeart/2008/layout/AlternatingHexagons"/>
    <dgm:cxn modelId="{22A449D7-AD8B-4606-ADE2-ECFD040BB9CC}" type="presParOf" srcId="{1D82A2E1-815B-4427-84D9-CAF48E43818D}" destId="{E2D8E5E1-7F64-471C-A61E-619E0F95B722}" srcOrd="1" destOrd="0" presId="urn:microsoft.com/office/officeart/2008/layout/AlternatingHexagons"/>
    <dgm:cxn modelId="{1DB5FC9F-D03F-4A7D-AA73-19613AFA9945}" type="presParOf" srcId="{1D82A2E1-815B-4427-84D9-CAF48E43818D}" destId="{4BF4EFFD-5714-4C94-9424-EC61C88A62E9}" srcOrd="2" destOrd="0" presId="urn:microsoft.com/office/officeart/2008/layout/AlternatingHexagons"/>
    <dgm:cxn modelId="{A309B48F-0624-4BD5-975A-5CE3C5F01155}" type="presParOf" srcId="{1D82A2E1-815B-4427-84D9-CAF48E43818D}" destId="{762D1015-AA0A-453C-8584-869A27A7524F}" srcOrd="3" destOrd="0" presId="urn:microsoft.com/office/officeart/2008/layout/AlternatingHexagons"/>
    <dgm:cxn modelId="{9C270220-BC71-4E39-82BD-BB1B19F317F4}" type="presParOf" srcId="{1D82A2E1-815B-4427-84D9-CAF48E43818D}" destId="{CEC40E27-0EBD-47C3-AF8C-CA35E26C799D}" srcOrd="4" destOrd="0" presId="urn:microsoft.com/office/officeart/2008/layout/AlternatingHexagons"/>
    <dgm:cxn modelId="{BDCAE222-B4AC-4D3B-855C-2380D456228B}" type="presParOf" srcId="{8BF3AFDB-FA23-47E1-A7C1-14CCD1A04D06}" destId="{AD8F6CF7-0FE3-4717-8AD2-7123EE576DDD}" srcOrd="1" destOrd="0" presId="urn:microsoft.com/office/officeart/2008/layout/AlternatingHexagons"/>
    <dgm:cxn modelId="{5337B298-CE84-4555-ADE6-949510B63AEE}" type="presParOf" srcId="{8BF3AFDB-FA23-47E1-A7C1-14CCD1A04D06}" destId="{384D0EE0-B3DE-4145-9609-3071047E4C62}" srcOrd="2" destOrd="0" presId="urn:microsoft.com/office/officeart/2008/layout/AlternatingHexagons"/>
    <dgm:cxn modelId="{A0254106-AB20-4F39-9179-E8571B3FD2A9}" type="presParOf" srcId="{384D0EE0-B3DE-4145-9609-3071047E4C62}" destId="{9D519A16-7889-447E-8BAF-62634EE84825}" srcOrd="0" destOrd="0" presId="urn:microsoft.com/office/officeart/2008/layout/AlternatingHexagons"/>
    <dgm:cxn modelId="{68FAA8D1-5299-413E-B8C9-4EB14787DF77}" type="presParOf" srcId="{384D0EE0-B3DE-4145-9609-3071047E4C62}" destId="{2AF95996-2CAC-4E49-BEA1-91421019A9DA}" srcOrd="1" destOrd="0" presId="urn:microsoft.com/office/officeart/2008/layout/AlternatingHexagons"/>
    <dgm:cxn modelId="{59E205CD-E89B-46D6-A096-492F7154DE5C}" type="presParOf" srcId="{384D0EE0-B3DE-4145-9609-3071047E4C62}" destId="{E4D41EE1-8815-4524-8BF0-0311689E7237}" srcOrd="2" destOrd="0" presId="urn:microsoft.com/office/officeart/2008/layout/AlternatingHexagons"/>
    <dgm:cxn modelId="{EEA3D742-B933-44AB-9263-0570A07E105C}" type="presParOf" srcId="{384D0EE0-B3DE-4145-9609-3071047E4C62}" destId="{AE3E4437-F6B5-4976-87A3-13574EB9F81C}" srcOrd="3" destOrd="0" presId="urn:microsoft.com/office/officeart/2008/layout/AlternatingHexagons"/>
    <dgm:cxn modelId="{C7375678-A4C1-4B71-BAD2-163938026FBD}" type="presParOf" srcId="{384D0EE0-B3DE-4145-9609-3071047E4C62}" destId="{AFF92752-AC45-4DF4-B784-887A7D2F9D6A}" srcOrd="4" destOrd="0" presId="urn:microsoft.com/office/officeart/2008/layout/AlternatingHexagons"/>
    <dgm:cxn modelId="{80570EFB-8A1D-4D29-AD1B-C104203B87EC}" type="presParOf" srcId="{8BF3AFDB-FA23-47E1-A7C1-14CCD1A04D06}" destId="{04C1E9E4-C103-498E-8EED-C4B45AD81112}" srcOrd="3" destOrd="0" presId="urn:microsoft.com/office/officeart/2008/layout/AlternatingHexagons"/>
    <dgm:cxn modelId="{54AA6462-4BEE-4C27-B1CA-C4DC3CC5B718}" type="presParOf" srcId="{8BF3AFDB-FA23-47E1-A7C1-14CCD1A04D06}" destId="{B8F9B5D1-6125-4320-93BD-91BF2D6CF0E6}" srcOrd="4" destOrd="0" presId="urn:microsoft.com/office/officeart/2008/layout/AlternatingHexagons"/>
    <dgm:cxn modelId="{B1AB4923-233A-432E-8C73-068B091A0DA6}" type="presParOf" srcId="{B8F9B5D1-6125-4320-93BD-91BF2D6CF0E6}" destId="{F77251B3-9D63-451C-8799-92761AE04768}" srcOrd="0" destOrd="0" presId="urn:microsoft.com/office/officeart/2008/layout/AlternatingHexagons"/>
    <dgm:cxn modelId="{070D3500-2FD2-4C3B-AFD7-4729BD636E35}" type="presParOf" srcId="{B8F9B5D1-6125-4320-93BD-91BF2D6CF0E6}" destId="{B0F0CE88-FBA1-43C4-98F3-91AA032DD058}" srcOrd="1" destOrd="0" presId="urn:microsoft.com/office/officeart/2008/layout/AlternatingHexagons"/>
    <dgm:cxn modelId="{ED04F6DD-7B19-4D89-8869-9763D5DF5666}" type="presParOf" srcId="{B8F9B5D1-6125-4320-93BD-91BF2D6CF0E6}" destId="{0FC0200D-8B67-4A1B-BAD1-60E65B66DA7E}" srcOrd="2" destOrd="0" presId="urn:microsoft.com/office/officeart/2008/layout/AlternatingHexagons"/>
    <dgm:cxn modelId="{A94286CC-5E17-41D2-9223-C2236AB97C6B}" type="presParOf" srcId="{B8F9B5D1-6125-4320-93BD-91BF2D6CF0E6}" destId="{02F16432-DD61-4633-B2C9-9FEED2EAC5C5}" srcOrd="3" destOrd="0" presId="urn:microsoft.com/office/officeart/2008/layout/AlternatingHexagons"/>
    <dgm:cxn modelId="{EDB1E895-9B68-4455-A929-957723C7CBE1}" type="presParOf" srcId="{B8F9B5D1-6125-4320-93BD-91BF2D6CF0E6}" destId="{8AA8BDFD-135C-41DF-A4F6-DE2AB6284F49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657E5BD-5954-4A57-82E5-4C81280CB66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6150669D-DA17-451C-8578-0F6093551683}">
      <dgm:prSet phldrT="[文本]" custT="1"/>
      <dgm:spPr>
        <a:xfrm>
          <a:off x="4043" y="1007890"/>
          <a:ext cx="1253459" cy="752075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zh-CN" altLang="en-US" sz="2000" b="1" dirty="0" smtClean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rPr>
            <a:t>漏洞发现</a:t>
          </a:r>
          <a:endParaRPr lang="zh-CN" altLang="en-US" sz="2000" b="1" dirty="0">
            <a:solidFill>
              <a:srgbClr val="FFFFFF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601F0DB6-8287-43A0-8A99-EC6326C8B480}" type="parTrans" cxnId="{2B14E787-8E5D-4B6C-9D59-4862FF2DEB0E}">
      <dgm:prSet/>
      <dgm:spPr/>
      <dgm:t>
        <a:bodyPr/>
        <a:lstStyle/>
        <a:p>
          <a:endParaRPr lang="zh-CN" altLang="en-US"/>
        </a:p>
      </dgm:t>
    </dgm:pt>
    <dgm:pt modelId="{9C1F7460-CBD2-4AA5-A38D-A2B76F4B19D4}" type="sibTrans" cxnId="{2B14E787-8E5D-4B6C-9D59-4862FF2DEB0E}">
      <dgm:prSet/>
      <dgm:spPr>
        <a:xfrm>
          <a:off x="1382848" y="1228499"/>
          <a:ext cx="265733" cy="310857"/>
        </a:xfrm>
        <a:solidFill>
          <a:srgbClr val="4F81BD">
            <a:tint val="60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  <dgm:t>
        <a:bodyPr/>
        <a:lstStyle/>
        <a:p>
          <a:endParaRPr lang="zh-CN" altLang="en-US">
            <a:solidFill>
              <a:srgbClr val="FFFFFF"/>
            </a:solidFill>
            <a:latin typeface="Calibri"/>
            <a:ea typeface="宋体"/>
            <a:cs typeface="+mn-cs"/>
          </a:endParaRPr>
        </a:p>
      </dgm:t>
    </dgm:pt>
    <dgm:pt modelId="{EA1934BB-2D43-41CD-93A9-4066AA399C74}">
      <dgm:prSet phldrT="[文本]" custT="1"/>
      <dgm:spPr>
        <a:xfrm>
          <a:off x="1758886" y="1007890"/>
          <a:ext cx="1253459" cy="752075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zh-CN" altLang="en-US" sz="2000" b="1" dirty="0" smtClean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rPr>
            <a:t>漏洞分析</a:t>
          </a:r>
          <a:endParaRPr lang="zh-CN" altLang="en-US" sz="2000" b="1" dirty="0">
            <a:solidFill>
              <a:srgbClr val="FFFFFF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3E6FB785-C263-4E3C-84BA-10592330347E}" type="parTrans" cxnId="{E92962C7-CCD5-4547-81B3-CF2900B000B3}">
      <dgm:prSet/>
      <dgm:spPr/>
      <dgm:t>
        <a:bodyPr/>
        <a:lstStyle/>
        <a:p>
          <a:endParaRPr lang="zh-CN" altLang="en-US"/>
        </a:p>
      </dgm:t>
    </dgm:pt>
    <dgm:pt modelId="{D2AA40E7-E7D5-4E46-9D07-8DE388747EB4}" type="sibTrans" cxnId="{E92962C7-CCD5-4547-81B3-CF2900B000B3}">
      <dgm:prSet/>
      <dgm:spPr>
        <a:xfrm>
          <a:off x="3137692" y="1228499"/>
          <a:ext cx="265733" cy="310857"/>
        </a:xfrm>
        <a:solidFill>
          <a:srgbClr val="4F81BD">
            <a:tint val="60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  <dgm:t>
        <a:bodyPr/>
        <a:lstStyle/>
        <a:p>
          <a:endParaRPr lang="zh-CN" altLang="en-US">
            <a:solidFill>
              <a:srgbClr val="FFFFFF"/>
            </a:solidFill>
            <a:latin typeface="Calibri"/>
            <a:ea typeface="宋体"/>
            <a:cs typeface="+mn-cs"/>
          </a:endParaRPr>
        </a:p>
      </dgm:t>
    </dgm:pt>
    <dgm:pt modelId="{162F69CA-9F4E-434B-BB8B-734C82281011}">
      <dgm:prSet phldrT="[文本]" custT="1"/>
      <dgm:spPr>
        <a:xfrm>
          <a:off x="3513730" y="1007890"/>
          <a:ext cx="1253459" cy="752075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zh-CN" altLang="en-US" sz="2000" b="1" dirty="0" smtClean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rPr>
            <a:t>更新规则</a:t>
          </a:r>
          <a:endParaRPr lang="zh-CN" altLang="en-US" sz="2000" b="1" dirty="0">
            <a:solidFill>
              <a:srgbClr val="FFFFFF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7EEBBC43-C616-46FE-A6A4-EF5B0203D10A}" type="parTrans" cxnId="{18F7604A-15D4-4835-BEEB-DFE48E2B1B82}">
      <dgm:prSet/>
      <dgm:spPr/>
      <dgm:t>
        <a:bodyPr/>
        <a:lstStyle/>
        <a:p>
          <a:endParaRPr lang="zh-CN" altLang="en-US"/>
        </a:p>
      </dgm:t>
    </dgm:pt>
    <dgm:pt modelId="{77FC4A21-48D9-4154-A778-7D62B44E198B}" type="sibTrans" cxnId="{18F7604A-15D4-4835-BEEB-DFE48E2B1B82}">
      <dgm:prSet/>
      <dgm:spPr>
        <a:xfrm>
          <a:off x="4892535" y="1228499"/>
          <a:ext cx="265733" cy="310857"/>
        </a:xfrm>
        <a:solidFill>
          <a:srgbClr val="4F81BD">
            <a:tint val="60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  <dgm:t>
        <a:bodyPr/>
        <a:lstStyle/>
        <a:p>
          <a:endParaRPr lang="zh-CN" altLang="en-US">
            <a:solidFill>
              <a:srgbClr val="FFFFFF"/>
            </a:solidFill>
            <a:latin typeface="Calibri"/>
            <a:ea typeface="宋体"/>
            <a:cs typeface="+mn-cs"/>
          </a:endParaRPr>
        </a:p>
      </dgm:t>
    </dgm:pt>
    <dgm:pt modelId="{FF8E972B-A2F3-4FF1-A751-9A11EB3D9EF6}">
      <dgm:prSet phldrT="[文本]" custT="1"/>
      <dgm:spPr>
        <a:xfrm>
          <a:off x="5268573" y="1007890"/>
          <a:ext cx="1253459" cy="752075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zh-CN" altLang="en-US" sz="2000" b="1" dirty="0" smtClean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rPr>
            <a:t>推动修复</a:t>
          </a:r>
          <a:endParaRPr lang="zh-CN" altLang="en-US" sz="2000" b="1" dirty="0">
            <a:solidFill>
              <a:srgbClr val="FFFFFF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9A75B801-6A31-47A9-A9F5-A8BA91E3AB68}" type="parTrans" cxnId="{85159E6C-8779-4029-B0C1-D66469B1BFD1}">
      <dgm:prSet/>
      <dgm:spPr/>
      <dgm:t>
        <a:bodyPr/>
        <a:lstStyle/>
        <a:p>
          <a:endParaRPr lang="zh-CN" altLang="en-US"/>
        </a:p>
      </dgm:t>
    </dgm:pt>
    <dgm:pt modelId="{4AE8FE7B-B9E6-48D8-AD86-07B52604AA88}" type="sibTrans" cxnId="{85159E6C-8779-4029-B0C1-D66469B1BFD1}">
      <dgm:prSet/>
      <dgm:spPr>
        <a:xfrm>
          <a:off x="6647379" y="1228499"/>
          <a:ext cx="265733" cy="310857"/>
        </a:xfrm>
        <a:solidFill>
          <a:srgbClr val="4F81BD">
            <a:tint val="60000"/>
            <a:hueOff val="0"/>
            <a:satOff val="0"/>
            <a:lumOff val="0"/>
            <a:alphaOff val="0"/>
          </a:srgbClr>
        </a:solidFill>
        <a:ln>
          <a:noFill/>
        </a:ln>
        <a:effectLst/>
      </dgm:spPr>
      <dgm:t>
        <a:bodyPr/>
        <a:lstStyle/>
        <a:p>
          <a:endParaRPr lang="zh-CN" altLang="en-US">
            <a:solidFill>
              <a:srgbClr val="FFFFFF"/>
            </a:solidFill>
            <a:latin typeface="Calibri"/>
            <a:ea typeface="宋体"/>
            <a:cs typeface="+mn-cs"/>
          </a:endParaRPr>
        </a:p>
      </dgm:t>
    </dgm:pt>
    <dgm:pt modelId="{5655D58F-EF71-469C-91B0-3E8784D6F62B}">
      <dgm:prSet phldrT="[文本]" custT="1"/>
      <dgm:spPr>
        <a:xfrm>
          <a:off x="7023417" y="1007890"/>
          <a:ext cx="1253459" cy="752075"/>
        </a:xfrm>
        <a:solidFill>
          <a:srgbClr val="4F81BD">
            <a:hueOff val="0"/>
            <a:satOff val="0"/>
            <a:lumOff val="0"/>
            <a:alphaOff val="0"/>
          </a:srgbClr>
        </a:solidFill>
        <a:ln w="25400" cap="flat" cmpd="sng" algn="ctr">
          <a:solidFill>
            <a:srgbClr val="FFFFFF"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zh-CN" altLang="en-US" sz="2000" b="1" dirty="0" smtClean="0">
              <a:solidFill>
                <a:srgbClr val="FFFFFF"/>
              </a:solidFill>
              <a:latin typeface="微软雅黑" pitchFamily="34" charset="-122"/>
              <a:ea typeface="微软雅黑" pitchFamily="34" charset="-122"/>
              <a:cs typeface="+mn-cs"/>
            </a:rPr>
            <a:t>修复完毕</a:t>
          </a:r>
          <a:endParaRPr lang="zh-CN" altLang="en-US" sz="2000" b="1" dirty="0">
            <a:solidFill>
              <a:srgbClr val="FFFFFF"/>
            </a:solidFill>
            <a:latin typeface="微软雅黑" pitchFamily="34" charset="-122"/>
            <a:ea typeface="微软雅黑" pitchFamily="34" charset="-122"/>
            <a:cs typeface="+mn-cs"/>
          </a:endParaRPr>
        </a:p>
      </dgm:t>
    </dgm:pt>
    <dgm:pt modelId="{790AC8C6-DA21-45C6-BE35-8D92B099FDC1}" type="parTrans" cxnId="{DF4FF1FB-8001-4CF2-A00D-2C90D7959C67}">
      <dgm:prSet/>
      <dgm:spPr/>
      <dgm:t>
        <a:bodyPr/>
        <a:lstStyle/>
        <a:p>
          <a:endParaRPr lang="zh-CN" altLang="en-US"/>
        </a:p>
      </dgm:t>
    </dgm:pt>
    <dgm:pt modelId="{849D2FB9-F3EC-4711-B016-0AB0DF36A2CE}" type="sibTrans" cxnId="{DF4FF1FB-8001-4CF2-A00D-2C90D7959C67}">
      <dgm:prSet/>
      <dgm:spPr/>
      <dgm:t>
        <a:bodyPr/>
        <a:lstStyle/>
        <a:p>
          <a:endParaRPr lang="zh-CN" altLang="en-US"/>
        </a:p>
      </dgm:t>
    </dgm:pt>
    <dgm:pt modelId="{563D4518-E67B-4EC9-8867-271324078237}" type="pres">
      <dgm:prSet presAssocID="{B657E5BD-5954-4A57-82E5-4C81280CB66C}" presName="Name0" presStyleCnt="0">
        <dgm:presLayoutVars>
          <dgm:dir/>
          <dgm:resizeHandles val="exact"/>
        </dgm:presLayoutVars>
      </dgm:prSet>
      <dgm:spPr/>
    </dgm:pt>
    <dgm:pt modelId="{8B5BE09A-9A18-4392-AFB2-E9837388BBD9}" type="pres">
      <dgm:prSet presAssocID="{6150669D-DA17-451C-8578-0F6093551683}" presName="node" presStyleLbl="node1" presStyleIdx="0" presStyleCnt="5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zh-CN" altLang="en-US"/>
        </a:p>
      </dgm:t>
    </dgm:pt>
    <dgm:pt modelId="{34701106-0627-404A-A7A7-2DC2DDEB92C9}" type="pres">
      <dgm:prSet presAssocID="{9C1F7460-CBD2-4AA5-A38D-A2B76F4B19D4}" presName="sibTrans" presStyleLbl="sibTrans2D1" presStyleIdx="0" presStyleCnt="4"/>
      <dgm:spPr>
        <a:prstGeom prst="rightArrow">
          <a:avLst>
            <a:gd name="adj1" fmla="val 60000"/>
            <a:gd name="adj2" fmla="val 50000"/>
          </a:avLst>
        </a:prstGeom>
      </dgm:spPr>
      <dgm:t>
        <a:bodyPr/>
        <a:lstStyle/>
        <a:p>
          <a:endParaRPr lang="zh-CN" altLang="en-US"/>
        </a:p>
      </dgm:t>
    </dgm:pt>
    <dgm:pt modelId="{093DD642-DD4D-4243-9CD7-357EA170695A}" type="pres">
      <dgm:prSet presAssocID="{9C1F7460-CBD2-4AA5-A38D-A2B76F4B19D4}" presName="connectorText" presStyleLbl="sibTrans2D1" presStyleIdx="0" presStyleCnt="4"/>
      <dgm:spPr/>
      <dgm:t>
        <a:bodyPr/>
        <a:lstStyle/>
        <a:p>
          <a:endParaRPr lang="zh-CN" altLang="en-US"/>
        </a:p>
      </dgm:t>
    </dgm:pt>
    <dgm:pt modelId="{5E9A67C4-60CC-47C4-910C-08A2161A852A}" type="pres">
      <dgm:prSet presAssocID="{EA1934BB-2D43-41CD-93A9-4066AA399C74}" presName="node" presStyleLbl="node1" presStyleIdx="1" presStyleCnt="5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zh-CN" altLang="en-US"/>
        </a:p>
      </dgm:t>
    </dgm:pt>
    <dgm:pt modelId="{FFCF15C9-D8AB-4017-905E-81ED99C9C627}" type="pres">
      <dgm:prSet presAssocID="{D2AA40E7-E7D5-4E46-9D07-8DE388747EB4}" presName="sibTrans" presStyleLbl="sibTrans2D1" presStyleIdx="1" presStyleCnt="4"/>
      <dgm:spPr>
        <a:prstGeom prst="rightArrow">
          <a:avLst>
            <a:gd name="adj1" fmla="val 60000"/>
            <a:gd name="adj2" fmla="val 50000"/>
          </a:avLst>
        </a:prstGeom>
      </dgm:spPr>
      <dgm:t>
        <a:bodyPr/>
        <a:lstStyle/>
        <a:p>
          <a:endParaRPr lang="zh-CN" altLang="en-US"/>
        </a:p>
      </dgm:t>
    </dgm:pt>
    <dgm:pt modelId="{FD6A97BE-5FD6-4D8D-AC6F-A68FB4000D8F}" type="pres">
      <dgm:prSet presAssocID="{D2AA40E7-E7D5-4E46-9D07-8DE388747EB4}" presName="connectorText" presStyleLbl="sibTrans2D1" presStyleIdx="1" presStyleCnt="4"/>
      <dgm:spPr/>
      <dgm:t>
        <a:bodyPr/>
        <a:lstStyle/>
        <a:p>
          <a:endParaRPr lang="zh-CN" altLang="en-US"/>
        </a:p>
      </dgm:t>
    </dgm:pt>
    <dgm:pt modelId="{5299623C-4A4A-44E3-B42C-68D101C0DBB5}" type="pres">
      <dgm:prSet presAssocID="{162F69CA-9F4E-434B-BB8B-734C82281011}" presName="node" presStyleLbl="node1" presStyleIdx="2" presStyleCnt="5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zh-CN" altLang="en-US"/>
        </a:p>
      </dgm:t>
    </dgm:pt>
    <dgm:pt modelId="{124BFE5C-BE67-480F-9AE5-F0275498B108}" type="pres">
      <dgm:prSet presAssocID="{77FC4A21-48D9-4154-A778-7D62B44E198B}" presName="sibTrans" presStyleLbl="sibTrans2D1" presStyleIdx="2" presStyleCnt="4"/>
      <dgm:spPr>
        <a:prstGeom prst="rightArrow">
          <a:avLst>
            <a:gd name="adj1" fmla="val 60000"/>
            <a:gd name="adj2" fmla="val 50000"/>
          </a:avLst>
        </a:prstGeom>
      </dgm:spPr>
      <dgm:t>
        <a:bodyPr/>
        <a:lstStyle/>
        <a:p>
          <a:endParaRPr lang="zh-CN" altLang="en-US"/>
        </a:p>
      </dgm:t>
    </dgm:pt>
    <dgm:pt modelId="{91745B31-2A7B-4217-BE66-A97F6711C82C}" type="pres">
      <dgm:prSet presAssocID="{77FC4A21-48D9-4154-A778-7D62B44E198B}" presName="connectorText" presStyleLbl="sibTrans2D1" presStyleIdx="2" presStyleCnt="4"/>
      <dgm:spPr/>
      <dgm:t>
        <a:bodyPr/>
        <a:lstStyle/>
        <a:p>
          <a:endParaRPr lang="zh-CN" altLang="en-US"/>
        </a:p>
      </dgm:t>
    </dgm:pt>
    <dgm:pt modelId="{53239C25-2D25-4142-B830-56F20F0B6919}" type="pres">
      <dgm:prSet presAssocID="{FF8E972B-A2F3-4FF1-A751-9A11EB3D9EF6}" presName="node" presStyleLbl="node1" presStyleIdx="3" presStyleCnt="5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zh-CN" altLang="en-US"/>
        </a:p>
      </dgm:t>
    </dgm:pt>
    <dgm:pt modelId="{34C94F0E-4018-4AD4-92D6-D51FB15510FD}" type="pres">
      <dgm:prSet presAssocID="{4AE8FE7B-B9E6-48D8-AD86-07B52604AA88}" presName="sibTrans" presStyleLbl="sibTrans2D1" presStyleIdx="3" presStyleCnt="4"/>
      <dgm:spPr>
        <a:prstGeom prst="rightArrow">
          <a:avLst>
            <a:gd name="adj1" fmla="val 60000"/>
            <a:gd name="adj2" fmla="val 50000"/>
          </a:avLst>
        </a:prstGeom>
      </dgm:spPr>
      <dgm:t>
        <a:bodyPr/>
        <a:lstStyle/>
        <a:p>
          <a:endParaRPr lang="zh-CN" altLang="en-US"/>
        </a:p>
      </dgm:t>
    </dgm:pt>
    <dgm:pt modelId="{38CDBF04-CB8A-45C9-92B6-CD8635CA700A}" type="pres">
      <dgm:prSet presAssocID="{4AE8FE7B-B9E6-48D8-AD86-07B52604AA88}" presName="connectorText" presStyleLbl="sibTrans2D1" presStyleIdx="3" presStyleCnt="4"/>
      <dgm:spPr/>
      <dgm:t>
        <a:bodyPr/>
        <a:lstStyle/>
        <a:p>
          <a:endParaRPr lang="zh-CN" altLang="en-US"/>
        </a:p>
      </dgm:t>
    </dgm:pt>
    <dgm:pt modelId="{7E34B8D2-4073-4834-9464-938878FD184C}" type="pres">
      <dgm:prSet presAssocID="{5655D58F-EF71-469C-91B0-3E8784D6F62B}" presName="node" presStyleLbl="node1" presStyleIdx="4" presStyleCnt="5">
        <dgm:presLayoutVars>
          <dgm:bulletEnabled val="1"/>
        </dgm:presLayoutVars>
      </dgm:prSet>
      <dgm:spPr>
        <a:prstGeom prst="roundRect">
          <a:avLst>
            <a:gd name="adj" fmla="val 10000"/>
          </a:avLst>
        </a:prstGeom>
      </dgm:spPr>
      <dgm:t>
        <a:bodyPr/>
        <a:lstStyle/>
        <a:p>
          <a:endParaRPr lang="zh-CN" altLang="en-US"/>
        </a:p>
      </dgm:t>
    </dgm:pt>
  </dgm:ptLst>
  <dgm:cxnLst>
    <dgm:cxn modelId="{544B77DF-9BD4-4707-857D-2A4AA01A395F}" type="presOf" srcId="{77FC4A21-48D9-4154-A778-7D62B44E198B}" destId="{124BFE5C-BE67-480F-9AE5-F0275498B108}" srcOrd="0" destOrd="0" presId="urn:microsoft.com/office/officeart/2005/8/layout/process1"/>
    <dgm:cxn modelId="{485ED473-92C5-4646-8C1D-C71C4FAE0AE3}" type="presOf" srcId="{162F69CA-9F4E-434B-BB8B-734C82281011}" destId="{5299623C-4A4A-44E3-B42C-68D101C0DBB5}" srcOrd="0" destOrd="0" presId="urn:microsoft.com/office/officeart/2005/8/layout/process1"/>
    <dgm:cxn modelId="{8B5F593A-D5FA-45EF-814A-96AE954B936F}" type="presOf" srcId="{77FC4A21-48D9-4154-A778-7D62B44E198B}" destId="{91745B31-2A7B-4217-BE66-A97F6711C82C}" srcOrd="1" destOrd="0" presId="urn:microsoft.com/office/officeart/2005/8/layout/process1"/>
    <dgm:cxn modelId="{2B14E787-8E5D-4B6C-9D59-4862FF2DEB0E}" srcId="{B657E5BD-5954-4A57-82E5-4C81280CB66C}" destId="{6150669D-DA17-451C-8578-0F6093551683}" srcOrd="0" destOrd="0" parTransId="{601F0DB6-8287-43A0-8A99-EC6326C8B480}" sibTransId="{9C1F7460-CBD2-4AA5-A38D-A2B76F4B19D4}"/>
    <dgm:cxn modelId="{85159E6C-8779-4029-B0C1-D66469B1BFD1}" srcId="{B657E5BD-5954-4A57-82E5-4C81280CB66C}" destId="{FF8E972B-A2F3-4FF1-A751-9A11EB3D9EF6}" srcOrd="3" destOrd="0" parTransId="{9A75B801-6A31-47A9-A9F5-A8BA91E3AB68}" sibTransId="{4AE8FE7B-B9E6-48D8-AD86-07B52604AA88}"/>
    <dgm:cxn modelId="{DF4FF1FB-8001-4CF2-A00D-2C90D7959C67}" srcId="{B657E5BD-5954-4A57-82E5-4C81280CB66C}" destId="{5655D58F-EF71-469C-91B0-3E8784D6F62B}" srcOrd="4" destOrd="0" parTransId="{790AC8C6-DA21-45C6-BE35-8D92B099FDC1}" sibTransId="{849D2FB9-F3EC-4711-B016-0AB0DF36A2CE}"/>
    <dgm:cxn modelId="{B882467D-4D29-4598-A948-785ABE74C586}" type="presOf" srcId="{D2AA40E7-E7D5-4E46-9D07-8DE388747EB4}" destId="{FD6A97BE-5FD6-4D8D-AC6F-A68FB4000D8F}" srcOrd="1" destOrd="0" presId="urn:microsoft.com/office/officeart/2005/8/layout/process1"/>
    <dgm:cxn modelId="{E92962C7-CCD5-4547-81B3-CF2900B000B3}" srcId="{B657E5BD-5954-4A57-82E5-4C81280CB66C}" destId="{EA1934BB-2D43-41CD-93A9-4066AA399C74}" srcOrd="1" destOrd="0" parTransId="{3E6FB785-C263-4E3C-84BA-10592330347E}" sibTransId="{D2AA40E7-E7D5-4E46-9D07-8DE388747EB4}"/>
    <dgm:cxn modelId="{453EE082-F56C-4DCC-BA16-B7FB4D09389F}" type="presOf" srcId="{9C1F7460-CBD2-4AA5-A38D-A2B76F4B19D4}" destId="{093DD642-DD4D-4243-9CD7-357EA170695A}" srcOrd="1" destOrd="0" presId="urn:microsoft.com/office/officeart/2005/8/layout/process1"/>
    <dgm:cxn modelId="{B674A639-B6D8-4C54-8623-9DD46D832680}" type="presOf" srcId="{5655D58F-EF71-469C-91B0-3E8784D6F62B}" destId="{7E34B8D2-4073-4834-9464-938878FD184C}" srcOrd="0" destOrd="0" presId="urn:microsoft.com/office/officeart/2005/8/layout/process1"/>
    <dgm:cxn modelId="{A9B4E0A1-6C4D-4071-9B27-CF9B19E5210D}" type="presOf" srcId="{9C1F7460-CBD2-4AA5-A38D-A2B76F4B19D4}" destId="{34701106-0627-404A-A7A7-2DC2DDEB92C9}" srcOrd="0" destOrd="0" presId="urn:microsoft.com/office/officeart/2005/8/layout/process1"/>
    <dgm:cxn modelId="{CAFC7E74-28C7-4CC5-A220-3E4106919FE8}" type="presOf" srcId="{6150669D-DA17-451C-8578-0F6093551683}" destId="{8B5BE09A-9A18-4392-AFB2-E9837388BBD9}" srcOrd="0" destOrd="0" presId="urn:microsoft.com/office/officeart/2005/8/layout/process1"/>
    <dgm:cxn modelId="{DFF220B4-AD81-4968-A92E-7F01AE587854}" type="presOf" srcId="{FF8E972B-A2F3-4FF1-A751-9A11EB3D9EF6}" destId="{53239C25-2D25-4142-B830-56F20F0B6919}" srcOrd="0" destOrd="0" presId="urn:microsoft.com/office/officeart/2005/8/layout/process1"/>
    <dgm:cxn modelId="{18F7604A-15D4-4835-BEEB-DFE48E2B1B82}" srcId="{B657E5BD-5954-4A57-82E5-4C81280CB66C}" destId="{162F69CA-9F4E-434B-BB8B-734C82281011}" srcOrd="2" destOrd="0" parTransId="{7EEBBC43-C616-46FE-A6A4-EF5B0203D10A}" sibTransId="{77FC4A21-48D9-4154-A778-7D62B44E198B}"/>
    <dgm:cxn modelId="{FC69BEF8-C39D-459B-90A4-25422252B060}" type="presOf" srcId="{EA1934BB-2D43-41CD-93A9-4066AA399C74}" destId="{5E9A67C4-60CC-47C4-910C-08A2161A852A}" srcOrd="0" destOrd="0" presId="urn:microsoft.com/office/officeart/2005/8/layout/process1"/>
    <dgm:cxn modelId="{656F102D-5B30-4017-8A80-89AF59798AC3}" type="presOf" srcId="{4AE8FE7B-B9E6-48D8-AD86-07B52604AA88}" destId="{34C94F0E-4018-4AD4-92D6-D51FB15510FD}" srcOrd="0" destOrd="0" presId="urn:microsoft.com/office/officeart/2005/8/layout/process1"/>
    <dgm:cxn modelId="{380C8A9C-4D75-4998-AA9F-74CF971D43AF}" type="presOf" srcId="{D2AA40E7-E7D5-4E46-9D07-8DE388747EB4}" destId="{FFCF15C9-D8AB-4017-905E-81ED99C9C627}" srcOrd="0" destOrd="0" presId="urn:microsoft.com/office/officeart/2005/8/layout/process1"/>
    <dgm:cxn modelId="{0B17852D-1A4C-4B1A-9621-19F711D6099D}" type="presOf" srcId="{B657E5BD-5954-4A57-82E5-4C81280CB66C}" destId="{563D4518-E67B-4EC9-8867-271324078237}" srcOrd="0" destOrd="0" presId="urn:microsoft.com/office/officeart/2005/8/layout/process1"/>
    <dgm:cxn modelId="{1B39A48F-81DF-435A-AF70-5225E55810E4}" type="presOf" srcId="{4AE8FE7B-B9E6-48D8-AD86-07B52604AA88}" destId="{38CDBF04-CB8A-45C9-92B6-CD8635CA700A}" srcOrd="1" destOrd="0" presId="urn:microsoft.com/office/officeart/2005/8/layout/process1"/>
    <dgm:cxn modelId="{337EBE19-6BD6-4048-84CC-1E4F9A5D8589}" type="presParOf" srcId="{563D4518-E67B-4EC9-8867-271324078237}" destId="{8B5BE09A-9A18-4392-AFB2-E9837388BBD9}" srcOrd="0" destOrd="0" presId="urn:microsoft.com/office/officeart/2005/8/layout/process1"/>
    <dgm:cxn modelId="{C3387FD0-B6D3-4313-A568-1982EA3D18F8}" type="presParOf" srcId="{563D4518-E67B-4EC9-8867-271324078237}" destId="{34701106-0627-404A-A7A7-2DC2DDEB92C9}" srcOrd="1" destOrd="0" presId="urn:microsoft.com/office/officeart/2005/8/layout/process1"/>
    <dgm:cxn modelId="{BDB8EA15-33F8-4D15-A86B-04A09A8CD6E4}" type="presParOf" srcId="{34701106-0627-404A-A7A7-2DC2DDEB92C9}" destId="{093DD642-DD4D-4243-9CD7-357EA170695A}" srcOrd="0" destOrd="0" presId="urn:microsoft.com/office/officeart/2005/8/layout/process1"/>
    <dgm:cxn modelId="{6BD6C8D5-22C3-4300-A159-738CD5EE296C}" type="presParOf" srcId="{563D4518-E67B-4EC9-8867-271324078237}" destId="{5E9A67C4-60CC-47C4-910C-08A2161A852A}" srcOrd="2" destOrd="0" presId="urn:microsoft.com/office/officeart/2005/8/layout/process1"/>
    <dgm:cxn modelId="{CD1B895C-C536-49C2-AB4D-3DFA024E0690}" type="presParOf" srcId="{563D4518-E67B-4EC9-8867-271324078237}" destId="{FFCF15C9-D8AB-4017-905E-81ED99C9C627}" srcOrd="3" destOrd="0" presId="urn:microsoft.com/office/officeart/2005/8/layout/process1"/>
    <dgm:cxn modelId="{283251A3-CEBC-4E69-AAF6-4275A2A6758D}" type="presParOf" srcId="{FFCF15C9-D8AB-4017-905E-81ED99C9C627}" destId="{FD6A97BE-5FD6-4D8D-AC6F-A68FB4000D8F}" srcOrd="0" destOrd="0" presId="urn:microsoft.com/office/officeart/2005/8/layout/process1"/>
    <dgm:cxn modelId="{AE0E8F11-A842-4A7F-BFDB-9DFA35BBB713}" type="presParOf" srcId="{563D4518-E67B-4EC9-8867-271324078237}" destId="{5299623C-4A4A-44E3-B42C-68D101C0DBB5}" srcOrd="4" destOrd="0" presId="urn:microsoft.com/office/officeart/2005/8/layout/process1"/>
    <dgm:cxn modelId="{41766F31-3C5D-41D3-9585-98B1B346B15B}" type="presParOf" srcId="{563D4518-E67B-4EC9-8867-271324078237}" destId="{124BFE5C-BE67-480F-9AE5-F0275498B108}" srcOrd="5" destOrd="0" presId="urn:microsoft.com/office/officeart/2005/8/layout/process1"/>
    <dgm:cxn modelId="{E3D15C78-CB87-4D68-9601-D13664A1D3D4}" type="presParOf" srcId="{124BFE5C-BE67-480F-9AE5-F0275498B108}" destId="{91745B31-2A7B-4217-BE66-A97F6711C82C}" srcOrd="0" destOrd="0" presId="urn:microsoft.com/office/officeart/2005/8/layout/process1"/>
    <dgm:cxn modelId="{222D3F57-271E-431A-BD46-9CA92505976E}" type="presParOf" srcId="{563D4518-E67B-4EC9-8867-271324078237}" destId="{53239C25-2D25-4142-B830-56F20F0B6919}" srcOrd="6" destOrd="0" presId="urn:microsoft.com/office/officeart/2005/8/layout/process1"/>
    <dgm:cxn modelId="{9FDD6EFB-54D8-468A-827D-F583AA90F3DC}" type="presParOf" srcId="{563D4518-E67B-4EC9-8867-271324078237}" destId="{34C94F0E-4018-4AD4-92D6-D51FB15510FD}" srcOrd="7" destOrd="0" presId="urn:microsoft.com/office/officeart/2005/8/layout/process1"/>
    <dgm:cxn modelId="{B66DB0C8-698B-4134-937A-8AE5C7511227}" type="presParOf" srcId="{34C94F0E-4018-4AD4-92D6-D51FB15510FD}" destId="{38CDBF04-CB8A-45C9-92B6-CD8635CA700A}" srcOrd="0" destOrd="0" presId="urn:microsoft.com/office/officeart/2005/8/layout/process1"/>
    <dgm:cxn modelId="{E875AF22-98E8-490C-A8F9-6C32B20F5E93}" type="presParOf" srcId="{563D4518-E67B-4EC9-8867-271324078237}" destId="{7E34B8D2-4073-4834-9464-938878FD184C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EE4009-0C39-4B94-8B43-2136B4AD95FF}" type="datetimeFigureOut">
              <a:rPr lang="zh-CN" altLang="en-US" smtClean="0"/>
              <a:t>2015/4/20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51010-D0F5-4059-9CA5-40A2CC1A591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561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提问互动：安全，让你想到了什么？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51010-D0F5-4059-9CA5-40A2CC1A591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7631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受欢迎的产品，从衣食住行，不要让用户思考，也不用知道为什么，只要让用户觉得愉悦，安心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351010-D0F5-4059-9CA5-40A2CC1A591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97516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p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over p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8C42-C07D-B745-AB5E-E43FB52A65C3}" type="datetimeFigureOut">
              <a:rPr kumimoji="1" lang="zh-CN" altLang="en-US" smtClean="0"/>
              <a:pPr/>
              <a:t>2015/4/20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25BC6-F960-7E49-9DEA-DF63A07FAC1D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pic>
        <p:nvPicPr>
          <p:cNvPr id="7" name="图片 6" descr="20131228_PPT模板_QCon-02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448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8C42-C07D-B745-AB5E-E43FB52A65C3}" type="datetimeFigureOut">
              <a:rPr kumimoji="1" lang="zh-CN" altLang="en-US" smtClean="0"/>
              <a:pPr/>
              <a:t>2015/4/20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25BC6-F960-7E49-9DEA-DF63A07FAC1D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pic>
        <p:nvPicPr>
          <p:cNvPr id="7" name="图片 6" descr="20131228_PPT模板_QCon-03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033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a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68C42-C07D-B745-AB5E-E43FB52A65C3}" type="datetimeFigureOut">
              <a:rPr kumimoji="1" lang="zh-CN" altLang="en-US" smtClean="0"/>
              <a:pPr/>
              <a:t>2015/4/20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B25BC6-F960-7E49-9DEA-DF63A07FAC1D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pic>
        <p:nvPicPr>
          <p:cNvPr id="7" name="图片 6" descr="20131228_PPT模板_QCon-0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0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25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68C42-C07D-B745-AB5E-E43FB52A65C3}" type="datetimeFigureOut">
              <a:rPr kumimoji="1" lang="zh-CN" altLang="en-US" smtClean="0"/>
              <a:pPr/>
              <a:t>2015/4/20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B25BC6-F960-7E49-9DEA-DF63A07FAC1D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pic>
        <p:nvPicPr>
          <p:cNvPr id="7" name="图片 6" descr="20131228_PPT模板_QCon-01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08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82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3" r:id="rId2"/>
    <p:sldLayoutId id="2147483674" r:id="rId3"/>
    <p:sldLayoutId id="2147483675" r:id="rId4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hyperlink" Target="http://www.infoq.com/cn" TargetMode="Externa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hyperlink" Target="http://e.weibo.com/infoqchina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://www.uisdc.com/wp-content/uploads/2014/07/dont-make-me-think-470x140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469" y="3160448"/>
            <a:ext cx="3946525" cy="1175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a3.att.hudong.com/26/18/01300000633474136394180055506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4735" y="2695716"/>
            <a:ext cx="3810000" cy="2105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74146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 bwMode="auto">
          <a:xfrm>
            <a:off x="2907031" y="3646170"/>
            <a:ext cx="358521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腾讯安全的一些尝试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9697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腾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讯业务环境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矩形 25"/>
          <p:cNvSpPr>
            <a:spLocks noChangeArrowheads="1"/>
          </p:cNvSpPr>
          <p:nvPr/>
        </p:nvSpPr>
        <p:spPr bwMode="auto">
          <a:xfrm>
            <a:off x="522289" y="2093595"/>
            <a:ext cx="3581082" cy="17235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65125" indent="-255588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620713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300+  </a:t>
            </a:r>
            <a:r>
              <a:rPr lang="zh-CN" altLang="en-US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机房</a:t>
            </a:r>
            <a:endParaRPr lang="en-US" altLang="zh-CN" b="0" dirty="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40w+  </a:t>
            </a:r>
            <a:r>
              <a:rPr lang="zh-CN" altLang="en-US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服务器</a:t>
            </a:r>
            <a:endParaRPr lang="en-US" altLang="zh-CN" b="0" dirty="0" smtClean="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2w+  </a:t>
            </a:r>
            <a:r>
              <a:rPr lang="zh-CN" altLang="en-US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域名</a:t>
            </a:r>
            <a:endParaRPr lang="en-US" altLang="zh-CN" b="0" dirty="0" smtClean="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70w+ </a:t>
            </a:r>
            <a:r>
              <a:rPr lang="zh-CN" altLang="en-US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端口</a:t>
            </a:r>
            <a:endParaRPr lang="en-US" altLang="zh-CN" b="0" dirty="0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25"/>
          <p:cNvSpPr>
            <a:spLocks noChangeArrowheads="1"/>
          </p:cNvSpPr>
          <p:nvPr/>
        </p:nvSpPr>
        <p:spPr bwMode="auto">
          <a:xfrm>
            <a:off x="526098" y="4234815"/>
            <a:ext cx="7921625" cy="13029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65125" indent="-255588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620713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2w+ </a:t>
            </a:r>
            <a:r>
              <a:rPr lang="en-US" altLang="zh-CN" b="0" dirty="0" err="1" smtClean="0">
                <a:solidFill>
                  <a:srgbClr val="000000"/>
                </a:solidFill>
                <a:latin typeface="微软雅黑" panose="020B0503020204020204" pitchFamily="34" charset="-122"/>
              </a:rPr>
              <a:t>DDos</a:t>
            </a:r>
            <a:r>
              <a:rPr lang="zh-CN" altLang="en-US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攻击</a:t>
            </a:r>
            <a:endParaRPr lang="en-US" altLang="zh-CN" b="0" dirty="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800w+</a:t>
            </a:r>
            <a:r>
              <a:rPr lang="zh-CN" altLang="en-US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 暴力破解</a:t>
            </a:r>
            <a:endParaRPr lang="en-US" altLang="zh-CN" b="0" dirty="0" smtClean="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9000w </a:t>
            </a:r>
            <a:r>
              <a:rPr lang="zh-CN" altLang="en-US" b="0" dirty="0">
                <a:solidFill>
                  <a:srgbClr val="000000"/>
                </a:solidFill>
                <a:latin typeface="微软雅黑" panose="020B0503020204020204" pitchFamily="34" charset="-122"/>
              </a:rPr>
              <a:t>漏洞</a:t>
            </a:r>
            <a:r>
              <a:rPr lang="zh-CN" altLang="en-US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尝试</a:t>
            </a: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/</a:t>
            </a:r>
            <a:r>
              <a:rPr lang="zh-CN" altLang="en-US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天</a:t>
            </a:r>
            <a:endParaRPr lang="en-US" altLang="zh-CN" b="0" dirty="0">
              <a:solidFill>
                <a:srgbClr val="000000"/>
              </a:solidFill>
              <a:latin typeface="微软雅黑" panose="020B0503020204020204" pitchFamily="34" charset="-122"/>
            </a:endParaRPr>
          </a:p>
        </p:txBody>
      </p:sp>
      <p:pic>
        <p:nvPicPr>
          <p:cNvPr id="1026" name="Picture 2" descr="http://www.itkoala.com/wp-content/uploads/2013/03/13029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3371" y="1888694"/>
            <a:ext cx="4950858" cy="4157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9197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腾讯安全的一些尝试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 bwMode="auto">
          <a:xfrm>
            <a:off x="895350" y="2228215"/>
            <a:ext cx="6821679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endParaRPr lang="en-US" altLang="zh-CN" sz="2800" kern="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7" name="标题 1"/>
          <p:cNvSpPr txBox="1">
            <a:spLocks/>
          </p:cNvSpPr>
          <p:nvPr/>
        </p:nvSpPr>
        <p:spPr bwMode="auto">
          <a:xfrm>
            <a:off x="895350" y="2228215"/>
            <a:ext cx="6821679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云端化                   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</a:rPr>
              <a:t>策略</a:t>
            </a: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</a:rPr>
              <a:t>云端实现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90000"/>
              </a:lnSpc>
              <a:defRPr/>
            </a:pP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8" name="标题 1"/>
          <p:cNvSpPr txBox="1">
            <a:spLocks/>
          </p:cNvSpPr>
          <p:nvPr/>
        </p:nvSpPr>
        <p:spPr bwMode="auto">
          <a:xfrm>
            <a:off x="895350" y="2948940"/>
            <a:ext cx="6648449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数据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化                   基于大数据</a:t>
            </a: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分析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9" name="标题 1"/>
          <p:cNvSpPr txBox="1">
            <a:spLocks/>
          </p:cNvSpPr>
          <p:nvPr/>
        </p:nvSpPr>
        <p:spPr bwMode="auto">
          <a:xfrm>
            <a:off x="895351" y="3741103"/>
            <a:ext cx="6083284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连接化                   安全系统互联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10" name="标题 1"/>
          <p:cNvSpPr txBox="1">
            <a:spLocks/>
          </p:cNvSpPr>
          <p:nvPr/>
        </p:nvSpPr>
        <p:spPr bwMode="auto">
          <a:xfrm>
            <a:off x="899161" y="4533266"/>
            <a:ext cx="6083284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可视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化                   直观展现价值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705343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5990" y="1786781"/>
            <a:ext cx="6560820" cy="4545573"/>
          </a:xfrm>
          <a:prstGeom prst="rect">
            <a:avLst/>
          </a:prstGeom>
        </p:spPr>
      </p:pic>
      <p:sp>
        <p:nvSpPr>
          <p:cNvPr id="3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云端化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4" name="标题 1"/>
          <p:cNvSpPr txBox="1">
            <a:spLocks/>
          </p:cNvSpPr>
          <p:nvPr/>
        </p:nvSpPr>
        <p:spPr bwMode="auto">
          <a:xfrm>
            <a:off x="436722" y="1986597"/>
            <a:ext cx="144399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b="1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“门神”</a:t>
            </a:r>
            <a:endParaRPr lang="en-US" altLang="zh-CN" sz="2800" b="1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48526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069" y="1798237"/>
            <a:ext cx="8489949" cy="4591133"/>
          </a:xfrm>
          <a:prstGeom prst="rect">
            <a:avLst/>
          </a:prstGeom>
        </p:spPr>
      </p:pic>
      <p:sp>
        <p:nvSpPr>
          <p:cNvPr id="3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云端化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05186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6655" y="2043827"/>
            <a:ext cx="8202170" cy="3410426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云端化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内容占位符 2"/>
          <p:cNvSpPr txBox="1">
            <a:spLocks/>
          </p:cNvSpPr>
          <p:nvPr/>
        </p:nvSpPr>
        <p:spPr bwMode="auto">
          <a:xfrm>
            <a:off x="676655" y="5710586"/>
            <a:ext cx="4605349" cy="534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>
            <a:lvl1pPr marL="342890" indent="-342890" algn="l" rtl="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rgbClr val="262626"/>
                </a:solidFill>
                <a:latin typeface="+mn-lt"/>
                <a:ea typeface="+mn-ea"/>
                <a:cs typeface="+mn-cs"/>
                <a:sym typeface="Franklin Gothic Book" pitchFamily="34" charset="0"/>
              </a:defRPr>
            </a:lvl1pPr>
            <a:lvl2pPr marL="742928" indent="-285742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262626"/>
                </a:solidFill>
                <a:latin typeface="+mn-lt"/>
                <a:ea typeface="+mn-ea"/>
                <a:sym typeface="Franklin Gothic Book" pitchFamily="34" charset="0"/>
              </a:defRPr>
            </a:lvl2pPr>
            <a:lvl3pPr marL="1142967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62626"/>
                </a:solidFill>
                <a:latin typeface="+mn-lt"/>
                <a:ea typeface="+mn-ea"/>
                <a:sym typeface="Franklin Gothic Book" pitchFamily="34" charset="0"/>
              </a:defRPr>
            </a:lvl3pPr>
            <a:lvl4pPr marL="1600153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34" charset="0"/>
              </a:defRPr>
            </a:lvl4pPr>
            <a:lvl5pPr marL="2057340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34" charset="0"/>
              </a:defRPr>
            </a:lvl5pPr>
            <a:lvl6pPr marL="2514527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2" charset="0"/>
              </a:defRPr>
            </a:lvl6pPr>
            <a:lvl7pPr marL="2971713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2" charset="0"/>
              </a:defRPr>
            </a:lvl7pPr>
            <a:lvl8pPr marL="3428900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2" charset="0"/>
              </a:defRPr>
            </a:lvl8pPr>
            <a:lvl9pPr marL="3886086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2" charset="0"/>
              </a:defRPr>
            </a:lvl9pPr>
          </a:lstStyle>
          <a:p>
            <a:pPr defTabSz="914400">
              <a:lnSpc>
                <a:spcPct val="150000"/>
              </a:lnSpc>
              <a:defRPr/>
            </a:pP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1100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亿</a:t>
            </a:r>
            <a:r>
              <a:rPr lang="en-US" altLang="zh-CN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endParaRPr lang="en-US" altLang="zh-CN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617909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78054" y="1986597"/>
            <a:ext cx="3857625" cy="3709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标题 1"/>
          <p:cNvSpPr>
            <a:spLocks noChangeArrowheads="1"/>
          </p:cNvSpPr>
          <p:nvPr/>
        </p:nvSpPr>
        <p:spPr bwMode="auto">
          <a:xfrm>
            <a:off x="7049929" y="4702810"/>
            <a:ext cx="2376488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0" lang="zh-CN" altLang="en-US" sz="1600" b="1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权限控制、隔离</a:t>
            </a:r>
            <a:endParaRPr kumimoji="0" lang="en-US" altLang="zh-CN" sz="1600" b="1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0" lang="zh-CN" altLang="en-US" sz="1600" b="1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主机风险漏洞检测</a:t>
            </a:r>
            <a:endParaRPr kumimoji="0" lang="en-US" altLang="zh-CN" sz="1600" b="1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0" lang="zh-CN" altLang="en-US" sz="1600" b="1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漏洞修复。</a:t>
            </a:r>
            <a:endParaRPr kumimoji="0" lang="en-US" altLang="en-US" sz="1600" b="1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标题 1"/>
          <p:cNvSpPr>
            <a:spLocks noChangeArrowheads="1"/>
          </p:cNvSpPr>
          <p:nvPr/>
        </p:nvSpPr>
        <p:spPr bwMode="auto">
          <a:xfrm>
            <a:off x="6406992" y="1629410"/>
            <a:ext cx="142875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0" lang="zh-CN" altLang="en-US" sz="1600" b="1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入侵检测</a:t>
            </a:r>
            <a:endParaRPr kumimoji="0" lang="en-US" altLang="zh-CN" sz="1600" b="1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0" lang="zh-CN" altLang="en-US" sz="1600" b="1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安全防护</a:t>
            </a:r>
            <a:endParaRPr kumimoji="0" lang="en-US" altLang="zh-CN" sz="1600" b="1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标题 1"/>
          <p:cNvSpPr>
            <a:spLocks noChangeArrowheads="1"/>
          </p:cNvSpPr>
          <p:nvPr/>
        </p:nvSpPr>
        <p:spPr bwMode="auto">
          <a:xfrm>
            <a:off x="2620804" y="4631372"/>
            <a:ext cx="1428750" cy="171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kumimoji="0" lang="zh-CN" altLang="en-US" sz="1600" b="1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运维审计</a:t>
            </a:r>
            <a:endParaRPr kumimoji="0" lang="en-US" altLang="zh-CN" sz="1600" b="1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0" lang="zh-CN" altLang="en-US" sz="1600" b="1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入侵追溯</a:t>
            </a:r>
            <a:endParaRPr kumimoji="0" lang="en-US" altLang="zh-CN" sz="1600" b="1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kumimoji="0" lang="zh-CN" altLang="en-US" sz="1600" b="1">
                <a:solidFill>
                  <a:srgbClr val="0070C0"/>
                </a:solidFill>
                <a:latin typeface="微软雅黑" panose="020B0503020204020204" pitchFamily="34" charset="-122"/>
                <a:sym typeface="微软雅黑" panose="020B0503020204020204" pitchFamily="34" charset="-122"/>
              </a:rPr>
              <a:t>场景还原</a:t>
            </a:r>
            <a:endParaRPr kumimoji="0" lang="en-US" altLang="en-US" sz="1600" b="1">
              <a:solidFill>
                <a:srgbClr val="0070C0"/>
              </a:solidFill>
              <a:latin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数据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9" name="标题 1"/>
          <p:cNvSpPr txBox="1">
            <a:spLocks/>
          </p:cNvSpPr>
          <p:nvPr/>
        </p:nvSpPr>
        <p:spPr bwMode="auto">
          <a:xfrm>
            <a:off x="2345532" y="1986597"/>
            <a:ext cx="144399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b="1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“洋葱”</a:t>
            </a:r>
            <a:endParaRPr lang="en-US" altLang="zh-CN" sz="2800" b="1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346" y="1866740"/>
            <a:ext cx="1798931" cy="1770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77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744" y="1760220"/>
            <a:ext cx="6557946" cy="4677514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数据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7384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2512" y="1766887"/>
            <a:ext cx="7038975" cy="4695825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数据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9188385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让安全飞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新时代下企业安全产品思考</a:t>
            </a:r>
            <a:endParaRPr lang="zh-CN" altLang="en-US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内容占位符 2"/>
          <p:cNvSpPr txBox="1">
            <a:spLocks/>
          </p:cNvSpPr>
          <p:nvPr/>
        </p:nvSpPr>
        <p:spPr bwMode="auto">
          <a:xfrm>
            <a:off x="443259" y="1900586"/>
            <a:ext cx="4605349" cy="5340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37" tIns="45719" rIns="91437" bIns="45719" numCol="1" anchor="t" anchorCtr="0" compatLnSpc="1">
            <a:prstTxWarp prst="textNoShape">
              <a:avLst/>
            </a:prstTxWarp>
          </a:bodyPr>
          <a:lstStyle>
            <a:lvl1pPr marL="342890" indent="-342890" algn="l" rtl="0" eaLnBrk="0" fontAlgn="base" hangingPunct="0">
              <a:spcBef>
                <a:spcPct val="20000"/>
              </a:spcBef>
              <a:spcAft>
                <a:spcPct val="0"/>
              </a:spcAft>
              <a:defRPr sz="2400">
                <a:solidFill>
                  <a:srgbClr val="262626"/>
                </a:solidFill>
                <a:latin typeface="+mn-lt"/>
                <a:ea typeface="+mn-ea"/>
                <a:cs typeface="+mn-cs"/>
                <a:sym typeface="Franklin Gothic Book" pitchFamily="34" charset="0"/>
              </a:defRPr>
            </a:lvl1pPr>
            <a:lvl2pPr marL="742928" indent="-285742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800">
                <a:solidFill>
                  <a:srgbClr val="262626"/>
                </a:solidFill>
                <a:latin typeface="+mn-lt"/>
                <a:ea typeface="+mn-ea"/>
                <a:sym typeface="Franklin Gothic Book" pitchFamily="34" charset="0"/>
              </a:defRPr>
            </a:lvl2pPr>
            <a:lvl3pPr marL="1142967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rgbClr val="262626"/>
                </a:solidFill>
                <a:latin typeface="+mn-lt"/>
                <a:ea typeface="+mn-ea"/>
                <a:sym typeface="Franklin Gothic Book" pitchFamily="34" charset="0"/>
              </a:defRPr>
            </a:lvl3pPr>
            <a:lvl4pPr marL="1600153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34" charset="0"/>
              </a:defRPr>
            </a:lvl4pPr>
            <a:lvl5pPr marL="2057340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34" charset="0"/>
              </a:defRPr>
            </a:lvl5pPr>
            <a:lvl6pPr marL="2514527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2" charset="0"/>
              </a:defRPr>
            </a:lvl6pPr>
            <a:lvl7pPr marL="2971713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2" charset="0"/>
              </a:defRPr>
            </a:lvl7pPr>
            <a:lvl8pPr marL="3428900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2" charset="0"/>
              </a:defRPr>
            </a:lvl8pPr>
            <a:lvl9pPr marL="3886086" indent="-228593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rgbClr val="262626"/>
                </a:solidFill>
                <a:latin typeface="+mn-lt"/>
                <a:ea typeface="+mn-ea"/>
                <a:sym typeface="Franklin Gothic Book" pitchFamily="2" charset="0"/>
              </a:defRPr>
            </a:lvl9pPr>
          </a:lstStyle>
          <a:p>
            <a:pPr defTabSz="914400">
              <a:lnSpc>
                <a:spcPct val="150000"/>
              </a:lnSpc>
              <a:defRPr/>
            </a:pPr>
            <a:r>
              <a:rPr lang="zh-CN" altLang="en-US" b="1" kern="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腾讯网络层攻击检测、防御系统</a:t>
            </a:r>
            <a:endParaRPr lang="en-US" altLang="zh-CN" b="1" kern="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图示 11"/>
          <p:cNvGraphicFramePr/>
          <p:nvPr>
            <p:extLst>
              <p:ext uri="{D42A27DB-BD31-4B8C-83A1-F6EECF244321}">
                <p14:modId xmlns:p14="http://schemas.microsoft.com/office/powerpoint/2010/main" val="4214186982"/>
              </p:ext>
            </p:extLst>
          </p:nvPr>
        </p:nvGraphicFramePr>
        <p:xfrm>
          <a:off x="5048608" y="3305051"/>
          <a:ext cx="4538078" cy="25634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258" y="2837083"/>
            <a:ext cx="4818021" cy="34265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连接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27724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组合 29"/>
          <p:cNvGrpSpPr/>
          <p:nvPr/>
        </p:nvGrpSpPr>
        <p:grpSpPr>
          <a:xfrm>
            <a:off x="1106016" y="2141266"/>
            <a:ext cx="6888465" cy="3746620"/>
            <a:chOff x="898529" y="880750"/>
            <a:chExt cx="7418388" cy="3580201"/>
          </a:xfrm>
        </p:grpSpPr>
        <p:sp>
          <p:nvSpPr>
            <p:cNvPr id="31" name="圆角矩形 30"/>
            <p:cNvSpPr/>
            <p:nvPr/>
          </p:nvSpPr>
          <p:spPr>
            <a:xfrm>
              <a:off x="898529" y="1582433"/>
              <a:ext cx="1368425" cy="519497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流量分析</a:t>
              </a:r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898529" y="2434032"/>
              <a:ext cx="1368425" cy="519497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数据汇总</a:t>
              </a:r>
            </a:p>
          </p:txBody>
        </p:sp>
        <p:sp>
          <p:nvSpPr>
            <p:cNvPr id="33" name="圆角矩形 32"/>
            <p:cNvSpPr/>
            <p:nvPr/>
          </p:nvSpPr>
          <p:spPr>
            <a:xfrm>
              <a:off x="919167" y="3236700"/>
              <a:ext cx="1366837" cy="520537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告警策略</a:t>
              </a:r>
            </a:p>
          </p:txBody>
        </p:sp>
        <p:sp>
          <p:nvSpPr>
            <p:cNvPr id="34" name="圆角矩形 33"/>
            <p:cNvSpPr/>
            <p:nvPr/>
          </p:nvSpPr>
          <p:spPr>
            <a:xfrm>
              <a:off x="2986092" y="2434032"/>
              <a:ext cx="1368425" cy="519497"/>
            </a:xfrm>
            <a:prstGeom prst="roundRect">
              <a:avLst/>
            </a:prstGeom>
            <a:solidFill>
              <a:srgbClr val="C0504D"/>
            </a:solidFill>
            <a:ln w="25400" cap="flat" cmpd="sng" algn="ctr">
              <a:solidFill>
                <a:srgbClr val="C0504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防御策略</a:t>
              </a:r>
            </a:p>
          </p:txBody>
        </p:sp>
        <p:sp>
          <p:nvSpPr>
            <p:cNvPr id="35" name="圆角矩形 34"/>
            <p:cNvSpPr/>
            <p:nvPr/>
          </p:nvSpPr>
          <p:spPr>
            <a:xfrm>
              <a:off x="2986092" y="3257521"/>
              <a:ext cx="1368425" cy="520537"/>
            </a:xfrm>
            <a:prstGeom prst="roundRect">
              <a:avLst/>
            </a:prstGeom>
            <a:solidFill>
              <a:srgbClr val="C0504D"/>
            </a:solidFill>
            <a:ln w="25400" cap="flat" cmpd="sng" algn="ctr">
              <a:solidFill>
                <a:srgbClr val="C0504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联动平台</a:t>
              </a:r>
            </a:p>
          </p:txBody>
        </p:sp>
        <p:sp>
          <p:nvSpPr>
            <p:cNvPr id="36" name="下箭头 35"/>
            <p:cNvSpPr/>
            <p:nvPr/>
          </p:nvSpPr>
          <p:spPr>
            <a:xfrm>
              <a:off x="1438276" y="2196666"/>
              <a:ext cx="287338" cy="142628"/>
            </a:xfrm>
            <a:prstGeom prst="downArrow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37" name="下箭头 36"/>
            <p:cNvSpPr/>
            <p:nvPr/>
          </p:nvSpPr>
          <p:spPr>
            <a:xfrm>
              <a:off x="1443042" y="3029527"/>
              <a:ext cx="287337" cy="141586"/>
            </a:xfrm>
            <a:prstGeom prst="downArrow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38" name="下箭头 37"/>
            <p:cNvSpPr/>
            <p:nvPr/>
          </p:nvSpPr>
          <p:spPr>
            <a:xfrm>
              <a:off x="3541717" y="3032650"/>
              <a:ext cx="288925" cy="141586"/>
            </a:xfrm>
            <a:prstGeom prst="downArrow">
              <a:avLst/>
            </a:prstGeom>
            <a:solidFill>
              <a:srgbClr val="C0504D"/>
            </a:solidFill>
            <a:ln w="25400" cap="flat" cmpd="sng" algn="ctr">
              <a:solidFill>
                <a:srgbClr val="C0504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39" name="下箭头 38"/>
            <p:cNvSpPr/>
            <p:nvPr/>
          </p:nvSpPr>
          <p:spPr>
            <a:xfrm rot="16019400">
              <a:off x="2504004" y="3387977"/>
              <a:ext cx="189475" cy="215900"/>
            </a:xfrm>
            <a:prstGeom prst="downArrow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40" name="圆角矩形 39"/>
            <p:cNvSpPr/>
            <p:nvPr/>
          </p:nvSpPr>
          <p:spPr>
            <a:xfrm>
              <a:off x="4930779" y="3257521"/>
              <a:ext cx="1368425" cy="520537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防御设备</a:t>
              </a:r>
            </a:p>
          </p:txBody>
        </p:sp>
        <p:sp>
          <p:nvSpPr>
            <p:cNvPr id="41" name="下箭头 40"/>
            <p:cNvSpPr/>
            <p:nvPr/>
          </p:nvSpPr>
          <p:spPr>
            <a:xfrm rot="16019400">
              <a:off x="4592085" y="3409319"/>
              <a:ext cx="188435" cy="215900"/>
            </a:xfrm>
            <a:prstGeom prst="downArrow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42" name="圆角矩形 41"/>
            <p:cNvSpPr/>
            <p:nvPr/>
          </p:nvSpPr>
          <p:spPr>
            <a:xfrm>
              <a:off x="4930779" y="2493373"/>
              <a:ext cx="1368425" cy="519496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产生保护</a:t>
              </a:r>
            </a:p>
          </p:txBody>
        </p:sp>
        <p:sp>
          <p:nvSpPr>
            <p:cNvPr id="43" name="圆角矩形 42"/>
            <p:cNvSpPr/>
            <p:nvPr/>
          </p:nvSpPr>
          <p:spPr>
            <a:xfrm>
              <a:off x="4897442" y="1704239"/>
              <a:ext cx="1368425" cy="519496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防御算法</a:t>
              </a:r>
            </a:p>
          </p:txBody>
        </p:sp>
        <p:sp>
          <p:nvSpPr>
            <p:cNvPr id="44" name="圆角矩形 43"/>
            <p:cNvSpPr/>
            <p:nvPr/>
          </p:nvSpPr>
          <p:spPr>
            <a:xfrm>
              <a:off x="4854579" y="880750"/>
              <a:ext cx="1368425" cy="519497"/>
            </a:xfrm>
            <a:prstGeom prst="roundRect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限速</a:t>
              </a:r>
            </a:p>
          </p:txBody>
        </p:sp>
        <p:sp>
          <p:nvSpPr>
            <p:cNvPr id="45" name="下箭头 44"/>
            <p:cNvSpPr/>
            <p:nvPr/>
          </p:nvSpPr>
          <p:spPr>
            <a:xfrm rot="10800000">
              <a:off x="5437192" y="3053470"/>
              <a:ext cx="288925" cy="141586"/>
            </a:xfrm>
            <a:prstGeom prst="downArrow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46" name="下箭头 45"/>
            <p:cNvSpPr/>
            <p:nvPr/>
          </p:nvSpPr>
          <p:spPr>
            <a:xfrm rot="10800000">
              <a:off x="5386391" y="2268501"/>
              <a:ext cx="287337" cy="141586"/>
            </a:xfrm>
            <a:prstGeom prst="downArrow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47" name="下箭头 46"/>
            <p:cNvSpPr/>
            <p:nvPr/>
          </p:nvSpPr>
          <p:spPr>
            <a:xfrm rot="10800000">
              <a:off x="5354642" y="1487696"/>
              <a:ext cx="288925" cy="141586"/>
            </a:xfrm>
            <a:prstGeom prst="downArrow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48" name="圆角矩形 47"/>
            <p:cNvSpPr/>
            <p:nvPr/>
          </p:nvSpPr>
          <p:spPr>
            <a:xfrm>
              <a:off x="6946904" y="880750"/>
              <a:ext cx="1368425" cy="519497"/>
            </a:xfrm>
            <a:prstGeom prst="roundRect">
              <a:avLst/>
            </a:prstGeom>
            <a:solidFill>
              <a:srgbClr val="C0504D"/>
            </a:solidFill>
            <a:ln w="25400" cap="flat" cmpd="sng" algn="ctr">
              <a:solidFill>
                <a:srgbClr val="C0504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效果检验</a:t>
              </a:r>
            </a:p>
          </p:txBody>
        </p:sp>
        <p:sp>
          <p:nvSpPr>
            <p:cNvPr id="49" name="下箭头 48"/>
            <p:cNvSpPr/>
            <p:nvPr/>
          </p:nvSpPr>
          <p:spPr>
            <a:xfrm rot="16200000">
              <a:off x="6542604" y="1032026"/>
              <a:ext cx="189475" cy="215900"/>
            </a:xfrm>
            <a:prstGeom prst="downArrow">
              <a:avLst/>
            </a:prstGeom>
            <a:solidFill>
              <a:srgbClr val="4F81BD"/>
            </a:solidFill>
            <a:ln w="25400" cap="flat" cmpd="sng" algn="ctr">
              <a:solidFill>
                <a:srgbClr val="4F81BD">
                  <a:shade val="50000"/>
                </a:srgbClr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50" name="圆角矩形 49"/>
            <p:cNvSpPr/>
            <p:nvPr/>
          </p:nvSpPr>
          <p:spPr>
            <a:xfrm>
              <a:off x="6948492" y="1697993"/>
              <a:ext cx="1368425" cy="519496"/>
            </a:xfrm>
            <a:prstGeom prst="roundRect">
              <a:avLst/>
            </a:prstGeom>
            <a:solidFill>
              <a:srgbClr val="FFFFFF"/>
            </a:solidFill>
            <a:ln w="25400" cap="flat" cmpd="sng" algn="ctr">
              <a:solidFill>
                <a:srgbClr val="C0504D"/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微软雅黑"/>
                  <a:ea typeface="微软雅黑"/>
                  <a:cs typeface="+mn-cs"/>
                </a:rPr>
                <a:t>损失评估</a:t>
              </a:r>
            </a:p>
          </p:txBody>
        </p:sp>
        <p:sp>
          <p:nvSpPr>
            <p:cNvPr id="51" name="下箭头 50"/>
            <p:cNvSpPr/>
            <p:nvPr/>
          </p:nvSpPr>
          <p:spPr>
            <a:xfrm>
              <a:off x="7486654" y="1479367"/>
              <a:ext cx="288925" cy="141586"/>
            </a:xfrm>
            <a:prstGeom prst="downArrow">
              <a:avLst/>
            </a:prstGeom>
            <a:solidFill>
              <a:srgbClr val="FFFFFF"/>
            </a:solidFill>
            <a:ln w="25400" cap="flat" cmpd="sng" algn="ctr">
              <a:solidFill>
                <a:srgbClr val="C0504D"/>
              </a:solidFill>
              <a:prstDash val="solid"/>
            </a:ln>
            <a:effectLst/>
          </p:spPr>
          <p:txBody>
            <a:bodyPr lIns="91437" tIns="45719" rIns="91437" bIns="45719" anchor="ctr"/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微软雅黑"/>
                <a:ea typeface="微软雅黑"/>
                <a:cs typeface="+mn-cs"/>
              </a:endParaRPr>
            </a:p>
          </p:txBody>
        </p:sp>
        <p:sp>
          <p:nvSpPr>
            <p:cNvPr id="52" name="矩形 51"/>
            <p:cNvSpPr/>
            <p:nvPr/>
          </p:nvSpPr>
          <p:spPr>
            <a:xfrm>
              <a:off x="1195527" y="3929112"/>
              <a:ext cx="782580" cy="523218"/>
            </a:xfrm>
            <a:prstGeom prst="rect">
              <a:avLst/>
            </a:prstGeom>
            <a:noFill/>
          </p:spPr>
          <p:txBody>
            <a:bodyPr wrap="none" lIns="91437" tIns="45719" rIns="91437" bIns="45719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 w="12700">
                    <a:solidFill>
                      <a:srgbClr val="1F497D">
                        <a:satMod val="155000"/>
                      </a:srgbClr>
                    </a:solidFill>
                    <a:prstDash val="solid"/>
                  </a:ln>
                  <a:solidFill>
                    <a:srgbClr val="EEECE1">
                      <a:tint val="85000"/>
                      <a:satMod val="155000"/>
                    </a:srgb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uLnTx/>
                  <a:uFillTx/>
                  <a:latin typeface="Arial" charset="0"/>
                  <a:ea typeface="微软雅黑" pitchFamily="34" charset="-122"/>
                </a:rPr>
                <a:t>IDS</a:t>
              </a:r>
              <a:endParaRPr kumimoji="0" lang="zh-CN" altLang="en-US" sz="2800" b="1" i="0" u="none" strike="noStrike" kern="0" cap="none" spc="0" normalizeH="0" baseline="0" noProof="0" dirty="0">
                <a:ln w="12700">
                  <a:solidFill>
                    <a:srgbClr val="1F497D">
                      <a:satMod val="155000"/>
                    </a:srgbClr>
                  </a:solidFill>
                  <a:prstDash val="solid"/>
                </a:ln>
                <a:solidFill>
                  <a:srgbClr val="EEECE1">
                    <a:tint val="85000"/>
                    <a:satMod val="155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Arial" charset="0"/>
                <a:ea typeface="微软雅黑" pitchFamily="34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209393" y="3937733"/>
              <a:ext cx="922041" cy="523218"/>
            </a:xfrm>
            <a:prstGeom prst="rect">
              <a:avLst/>
            </a:prstGeom>
            <a:noFill/>
          </p:spPr>
          <p:txBody>
            <a:bodyPr wrap="none" lIns="91437" tIns="45719" rIns="91437" bIns="45719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 w="12700">
                    <a:solidFill>
                      <a:srgbClr val="1F497D">
                        <a:satMod val="155000"/>
                      </a:srgbClr>
                    </a:solidFill>
                    <a:prstDash val="solid"/>
                  </a:ln>
                  <a:solidFill>
                    <a:srgbClr val="EEECE1">
                      <a:tint val="85000"/>
                      <a:satMod val="155000"/>
                    </a:srgb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uLnTx/>
                  <a:uFillTx/>
                  <a:latin typeface="Arial" charset="0"/>
                  <a:ea typeface="微软雅黑" pitchFamily="34" charset="-122"/>
                </a:rPr>
                <a:t>UPS</a:t>
              </a:r>
              <a:endParaRPr kumimoji="0" lang="zh-CN" altLang="en-US" sz="2800" b="1" i="0" u="none" strike="noStrike" kern="0" cap="none" spc="0" normalizeH="0" baseline="0" noProof="0" dirty="0">
                <a:ln w="12700">
                  <a:solidFill>
                    <a:srgbClr val="1F497D">
                      <a:satMod val="155000"/>
                    </a:srgbClr>
                  </a:solidFill>
                  <a:prstDash val="solid"/>
                </a:ln>
                <a:solidFill>
                  <a:srgbClr val="EEECE1">
                    <a:tint val="85000"/>
                    <a:satMod val="155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Arial" charset="0"/>
                <a:ea typeface="微软雅黑" pitchFamily="34" charset="-122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5290813" y="3929112"/>
              <a:ext cx="942881" cy="523218"/>
            </a:xfrm>
            <a:prstGeom prst="rect">
              <a:avLst/>
            </a:prstGeom>
            <a:noFill/>
          </p:spPr>
          <p:txBody>
            <a:bodyPr wrap="none" lIns="91437" tIns="45719" rIns="91437" bIns="45719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 w="12700">
                    <a:solidFill>
                      <a:srgbClr val="1F497D">
                        <a:satMod val="155000"/>
                      </a:srgbClr>
                    </a:solidFill>
                    <a:prstDash val="solid"/>
                  </a:ln>
                  <a:solidFill>
                    <a:srgbClr val="EEECE1">
                      <a:tint val="85000"/>
                      <a:satMod val="155000"/>
                    </a:srgb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uLnTx/>
                  <a:uFillTx/>
                  <a:latin typeface="Arial" charset="0"/>
                  <a:ea typeface="微软雅黑" pitchFamily="34" charset="-122"/>
                </a:rPr>
                <a:t>ADS</a:t>
              </a:r>
              <a:endParaRPr kumimoji="0" lang="zh-CN" altLang="en-US" sz="2800" b="1" i="0" u="none" strike="noStrike" kern="0" cap="none" spc="0" normalizeH="0" baseline="0" noProof="0" dirty="0">
                <a:ln w="12700">
                  <a:solidFill>
                    <a:srgbClr val="1F497D">
                      <a:satMod val="155000"/>
                    </a:srgbClr>
                  </a:solidFill>
                  <a:prstDash val="solid"/>
                </a:ln>
                <a:solidFill>
                  <a:srgbClr val="EEECE1">
                    <a:tint val="85000"/>
                    <a:satMod val="155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Arial" charset="0"/>
                <a:ea typeface="微软雅黑" pitchFamily="34" charset="-122"/>
              </a:endParaRPr>
            </a:p>
          </p:txBody>
        </p:sp>
        <p:sp>
          <p:nvSpPr>
            <p:cNvPr id="55" name="矩形 54"/>
            <p:cNvSpPr/>
            <p:nvPr/>
          </p:nvSpPr>
          <p:spPr>
            <a:xfrm>
              <a:off x="7169833" y="3926350"/>
              <a:ext cx="922041" cy="523218"/>
            </a:xfrm>
            <a:prstGeom prst="rect">
              <a:avLst/>
            </a:prstGeom>
            <a:noFill/>
          </p:spPr>
          <p:txBody>
            <a:bodyPr wrap="none" lIns="91437" tIns="45719" rIns="91437" bIns="45719">
              <a:spAutoFit/>
            </a:bodyPr>
            <a:lstStyle/>
            <a:p>
              <a:pPr marL="0" marR="0" lvl="0" indent="0" algn="ctr" defTabSz="91440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charset="0"/>
                <a:buNone/>
                <a:tabLst/>
                <a:defRPr/>
              </a:pPr>
              <a:r>
                <a:rPr kumimoji="0" lang="en-US" altLang="zh-CN" sz="2800" b="1" i="0" u="none" strike="noStrike" kern="0" cap="none" spc="0" normalizeH="0" baseline="0" noProof="0" dirty="0">
                  <a:ln w="12700">
                    <a:solidFill>
                      <a:srgbClr val="1F497D">
                        <a:satMod val="155000"/>
                      </a:srgbClr>
                    </a:solidFill>
                    <a:prstDash val="solid"/>
                  </a:ln>
                  <a:solidFill>
                    <a:srgbClr val="EEECE1">
                      <a:tint val="85000"/>
                      <a:satMod val="155000"/>
                    </a:srgbClr>
                  </a:solidFill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uLnTx/>
                  <a:uFillTx/>
                  <a:latin typeface="Arial" charset="0"/>
                  <a:ea typeface="微软雅黑" pitchFamily="34" charset="-122"/>
                </a:rPr>
                <a:t>UPS</a:t>
              </a:r>
              <a:endParaRPr kumimoji="0" lang="zh-CN" altLang="en-US" sz="2800" b="1" i="0" u="none" strike="noStrike" kern="0" cap="none" spc="0" normalizeH="0" baseline="0" noProof="0" dirty="0">
                <a:ln w="12700">
                  <a:solidFill>
                    <a:srgbClr val="1F497D">
                      <a:satMod val="155000"/>
                    </a:srgbClr>
                  </a:solidFill>
                  <a:prstDash val="solid"/>
                </a:ln>
                <a:solidFill>
                  <a:srgbClr val="EEECE1">
                    <a:tint val="85000"/>
                    <a:satMod val="155000"/>
                  </a:srgb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uLnTx/>
                <a:uFillTx/>
                <a:latin typeface="Arial" charset="0"/>
                <a:ea typeface="微软雅黑" pitchFamily="34" charset="-122"/>
              </a:endParaRPr>
            </a:p>
          </p:txBody>
        </p:sp>
      </p:grpSp>
      <p:sp>
        <p:nvSpPr>
          <p:cNvPr id="28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连接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29460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1633220" y="1878648"/>
            <a:ext cx="5688013" cy="647700"/>
          </a:xfrm>
          <a:prstGeom prst="round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en-US" altLang="zh-CN" sz="2000" kern="0" dirty="0">
                <a:solidFill>
                  <a:srgbClr val="FFFFFF"/>
                </a:solidFill>
                <a:latin typeface="微软雅黑" pitchFamily="34" charset="-122"/>
              </a:rPr>
              <a:t>struts 0day</a:t>
            </a:r>
            <a:r>
              <a:rPr lang="zh-CN" altLang="en-US" sz="2000" kern="0" dirty="0">
                <a:solidFill>
                  <a:srgbClr val="FFFFFF"/>
                </a:solidFill>
                <a:latin typeface="微软雅黑" pitchFamily="34" charset="-122"/>
              </a:rPr>
              <a:t>漏洞案例</a:t>
            </a:r>
          </a:p>
        </p:txBody>
      </p:sp>
      <p:graphicFrame>
        <p:nvGraphicFramePr>
          <p:cNvPr id="8" name="图示 7"/>
          <p:cNvGraphicFramePr/>
          <p:nvPr>
            <p:extLst>
              <p:ext uri="{D42A27DB-BD31-4B8C-83A1-F6EECF244321}">
                <p14:modId xmlns:p14="http://schemas.microsoft.com/office/powerpoint/2010/main" val="454776846"/>
              </p:ext>
            </p:extLst>
          </p:nvPr>
        </p:nvGraphicFramePr>
        <p:xfrm>
          <a:off x="523999" y="1713161"/>
          <a:ext cx="8280920" cy="27678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矩形标注 8"/>
          <p:cNvSpPr/>
          <p:nvPr/>
        </p:nvSpPr>
        <p:spPr>
          <a:xfrm>
            <a:off x="307975" y="3802063"/>
            <a:ext cx="1512888" cy="1008062"/>
          </a:xfrm>
          <a:prstGeom prst="wedgeRectCallout">
            <a:avLst>
              <a:gd name="adj1" fmla="val -20833"/>
              <a:gd name="adj2" fmla="val -71134"/>
            </a:avLst>
          </a:prstGeom>
          <a:solidFill>
            <a:srgbClr val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anchor="ctr"/>
          <a:lstStyle/>
          <a:p>
            <a:pPr>
              <a:defRPr/>
            </a:pPr>
            <a:r>
              <a:rPr lang="en-US" altLang="zh-CN" sz="1400" kern="0" dirty="0">
                <a:solidFill>
                  <a:srgbClr val="FF0000"/>
                </a:solidFill>
                <a:latin typeface="微软雅黑" pitchFamily="34" charset="-122"/>
              </a:rPr>
              <a:t>10:00</a:t>
            </a:r>
          </a:p>
          <a:p>
            <a:pPr>
              <a:defRPr/>
            </a:pPr>
            <a:r>
              <a:rPr lang="zh-CN" altLang="en-US" sz="1400" b="0" kern="0" dirty="0">
                <a:solidFill>
                  <a:srgbClr val="FF0000"/>
                </a:solidFill>
                <a:latin typeface="微软雅黑" pitchFamily="34" charset="-122"/>
              </a:rPr>
              <a:t>外部报告</a:t>
            </a:r>
            <a:r>
              <a:rPr lang="en-US" altLang="zh-CN" sz="1400" b="0" kern="0" dirty="0">
                <a:solidFill>
                  <a:srgbClr val="FF0000"/>
                </a:solidFill>
                <a:latin typeface="微软雅黑" pitchFamily="34" charset="-122"/>
              </a:rPr>
              <a:t>/</a:t>
            </a:r>
            <a:r>
              <a:rPr lang="zh-CN" altLang="en-US" sz="1400" b="0" kern="0" dirty="0">
                <a:solidFill>
                  <a:srgbClr val="FF0000"/>
                </a:solidFill>
                <a:latin typeface="微软雅黑" pitchFamily="34" charset="-122"/>
              </a:rPr>
              <a:t>情报</a:t>
            </a:r>
            <a:r>
              <a:rPr lang="zh-CN" altLang="en-US" sz="1400" b="0" kern="0" dirty="0" smtClean="0">
                <a:solidFill>
                  <a:srgbClr val="FF0000"/>
                </a:solidFill>
                <a:latin typeface="微软雅黑" pitchFamily="34" charset="-122"/>
              </a:rPr>
              <a:t>监控系统预警</a:t>
            </a:r>
            <a:endParaRPr lang="zh-CN" altLang="en-US" sz="1400" b="0" kern="0" dirty="0">
              <a:solidFill>
                <a:srgbClr val="FF0000"/>
              </a:solidFill>
              <a:latin typeface="微软雅黑" pitchFamily="34" charset="-122"/>
            </a:endParaRPr>
          </a:p>
        </p:txBody>
      </p:sp>
      <p:sp>
        <p:nvSpPr>
          <p:cNvPr id="10" name="矩形标注 9"/>
          <p:cNvSpPr/>
          <p:nvPr/>
        </p:nvSpPr>
        <p:spPr>
          <a:xfrm>
            <a:off x="2108200" y="3802063"/>
            <a:ext cx="1512888" cy="792162"/>
          </a:xfrm>
          <a:prstGeom prst="wedgeRectCallout">
            <a:avLst>
              <a:gd name="adj1" fmla="val -20833"/>
              <a:gd name="adj2" fmla="val -71134"/>
            </a:avLst>
          </a:prstGeom>
          <a:solidFill>
            <a:srgbClr val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anchor="ctr"/>
          <a:lstStyle/>
          <a:p>
            <a:pPr>
              <a:defRPr/>
            </a:pPr>
            <a:r>
              <a:rPr lang="en-US" altLang="zh-CN" sz="1400" kern="0" dirty="0">
                <a:solidFill>
                  <a:srgbClr val="FF0000"/>
                </a:solidFill>
                <a:latin typeface="微软雅黑" pitchFamily="34" charset="-122"/>
              </a:rPr>
              <a:t>10:40</a:t>
            </a:r>
          </a:p>
          <a:p>
            <a:pPr>
              <a:defRPr/>
            </a:pPr>
            <a:r>
              <a:rPr lang="zh-CN" altLang="en-US" sz="1400" b="0" kern="0" dirty="0">
                <a:solidFill>
                  <a:srgbClr val="FF0000"/>
                </a:solidFill>
                <a:latin typeface="微软雅黑" pitchFamily="34" charset="-122"/>
              </a:rPr>
              <a:t>掌握漏洞原理及检测、修复办法</a:t>
            </a:r>
          </a:p>
        </p:txBody>
      </p:sp>
      <p:sp>
        <p:nvSpPr>
          <p:cNvPr id="11" name="矩形标注 10"/>
          <p:cNvSpPr/>
          <p:nvPr/>
        </p:nvSpPr>
        <p:spPr>
          <a:xfrm>
            <a:off x="3836988" y="3802063"/>
            <a:ext cx="1511300" cy="1008062"/>
          </a:xfrm>
          <a:prstGeom prst="wedgeRectCallout">
            <a:avLst>
              <a:gd name="adj1" fmla="val -20833"/>
              <a:gd name="adj2" fmla="val -71134"/>
            </a:avLst>
          </a:prstGeom>
          <a:solidFill>
            <a:srgbClr val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anchor="ctr"/>
          <a:lstStyle/>
          <a:p>
            <a:pPr>
              <a:defRPr/>
            </a:pPr>
            <a:r>
              <a:rPr lang="en-US" altLang="zh-CN" sz="1400" kern="0" dirty="0">
                <a:solidFill>
                  <a:srgbClr val="FF0000"/>
                </a:solidFill>
                <a:latin typeface="微软雅黑" pitchFamily="34" charset="-122"/>
              </a:rPr>
              <a:t>10:50</a:t>
            </a:r>
          </a:p>
          <a:p>
            <a:pPr>
              <a:defRPr/>
            </a:pPr>
            <a:r>
              <a:rPr lang="zh-CN" altLang="en-US" sz="1400" b="0" kern="0" dirty="0">
                <a:solidFill>
                  <a:srgbClr val="FF0000"/>
                </a:solidFill>
                <a:latin typeface="微软雅黑" pitchFamily="34" charset="-122"/>
              </a:rPr>
              <a:t>各安全系统</a:t>
            </a:r>
            <a:r>
              <a:rPr lang="zh-CN" altLang="en-US" sz="1400" b="0" kern="0" dirty="0" smtClean="0">
                <a:solidFill>
                  <a:srgbClr val="FF0000"/>
                </a:solidFill>
                <a:latin typeface="微软雅黑" pitchFamily="34" charset="-122"/>
              </a:rPr>
              <a:t>规则更新，网络层检测拦截规则</a:t>
            </a:r>
            <a:r>
              <a:rPr lang="zh-CN" altLang="en-US" sz="1400" kern="0" dirty="0" smtClean="0">
                <a:solidFill>
                  <a:srgbClr val="FF0000"/>
                </a:solidFill>
                <a:latin typeface="微软雅黑" pitchFamily="34" charset="-122"/>
              </a:rPr>
              <a:t>下发</a:t>
            </a:r>
            <a:endParaRPr lang="zh-CN" altLang="en-US" sz="1400" b="0" kern="0" dirty="0">
              <a:solidFill>
                <a:srgbClr val="FF0000"/>
              </a:solidFill>
              <a:latin typeface="微软雅黑" pitchFamily="34" charset="-122"/>
            </a:endParaRPr>
          </a:p>
        </p:txBody>
      </p:sp>
      <p:sp>
        <p:nvSpPr>
          <p:cNvPr id="12" name="矩形标注 11"/>
          <p:cNvSpPr/>
          <p:nvPr/>
        </p:nvSpPr>
        <p:spPr>
          <a:xfrm>
            <a:off x="5637213" y="3802063"/>
            <a:ext cx="1511300" cy="1008062"/>
          </a:xfrm>
          <a:prstGeom prst="wedgeRectCallout">
            <a:avLst>
              <a:gd name="adj1" fmla="val -20833"/>
              <a:gd name="adj2" fmla="val -71134"/>
            </a:avLst>
          </a:prstGeom>
          <a:solidFill>
            <a:srgbClr val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anchor="ctr"/>
          <a:lstStyle/>
          <a:p>
            <a:pPr>
              <a:defRPr/>
            </a:pPr>
            <a:r>
              <a:rPr lang="en-US" altLang="zh-CN" sz="1400" kern="0" dirty="0">
                <a:solidFill>
                  <a:srgbClr val="FF0000"/>
                </a:solidFill>
                <a:latin typeface="微软雅黑" pitchFamily="34" charset="-122"/>
              </a:rPr>
              <a:t>11:40</a:t>
            </a:r>
          </a:p>
          <a:p>
            <a:pPr>
              <a:defRPr/>
            </a:pPr>
            <a:r>
              <a:rPr lang="zh-CN" altLang="en-US" sz="1400" b="0" kern="0" dirty="0">
                <a:solidFill>
                  <a:srgbClr val="FF0000"/>
                </a:solidFill>
                <a:latin typeface="微软雅黑" pitchFamily="34" charset="-122"/>
              </a:rPr>
              <a:t>使用</a:t>
            </a:r>
            <a:r>
              <a:rPr lang="en-US" altLang="zh-CN" sz="1400" b="0" kern="0" dirty="0">
                <a:solidFill>
                  <a:srgbClr val="FF0000"/>
                </a:solidFill>
                <a:latin typeface="微软雅黑" pitchFamily="34" charset="-122"/>
              </a:rPr>
              <a:t>struts</a:t>
            </a:r>
            <a:r>
              <a:rPr lang="zh-CN" altLang="en-US" sz="1400" b="0" kern="0" dirty="0">
                <a:solidFill>
                  <a:srgbClr val="FF0000"/>
                </a:solidFill>
                <a:latin typeface="微软雅黑" pitchFamily="34" charset="-122"/>
              </a:rPr>
              <a:t>站点检测完毕，公司级安全预警</a:t>
            </a:r>
          </a:p>
        </p:txBody>
      </p:sp>
      <p:sp>
        <p:nvSpPr>
          <p:cNvPr id="13" name="矩形标注 12"/>
          <p:cNvSpPr/>
          <p:nvPr/>
        </p:nvSpPr>
        <p:spPr>
          <a:xfrm>
            <a:off x="7508875" y="3802063"/>
            <a:ext cx="1512888" cy="792162"/>
          </a:xfrm>
          <a:prstGeom prst="wedgeRectCallout">
            <a:avLst>
              <a:gd name="adj1" fmla="val -20833"/>
              <a:gd name="adj2" fmla="val -71134"/>
            </a:avLst>
          </a:prstGeom>
          <a:solidFill>
            <a:srgbClr val="FFFFFF"/>
          </a:solidFill>
          <a:ln w="25400" cap="flat" cmpd="sng" algn="ctr">
            <a:solidFill>
              <a:srgbClr val="C0504D"/>
            </a:solidFill>
            <a:prstDash val="solid"/>
          </a:ln>
          <a:effectLst/>
        </p:spPr>
        <p:txBody>
          <a:bodyPr anchor="ctr"/>
          <a:lstStyle/>
          <a:p>
            <a:pPr>
              <a:defRPr/>
            </a:pPr>
            <a:r>
              <a:rPr lang="en-US" altLang="zh-CN" sz="1400" kern="0" dirty="0">
                <a:solidFill>
                  <a:srgbClr val="FF0000"/>
                </a:solidFill>
                <a:latin typeface="微软雅黑" pitchFamily="34" charset="-122"/>
              </a:rPr>
              <a:t>18:30</a:t>
            </a:r>
          </a:p>
          <a:p>
            <a:pPr>
              <a:defRPr/>
            </a:pPr>
            <a:r>
              <a:rPr lang="zh-CN" altLang="en-US" sz="1400" b="0" kern="0" dirty="0">
                <a:solidFill>
                  <a:srgbClr val="FF0000"/>
                </a:solidFill>
                <a:latin typeface="微软雅黑" pitchFamily="34" charset="-122"/>
              </a:rPr>
              <a:t>自有站点全部修复</a:t>
            </a:r>
          </a:p>
        </p:txBody>
      </p:sp>
      <p:sp>
        <p:nvSpPr>
          <p:cNvPr id="14" name="矩形 13"/>
          <p:cNvSpPr/>
          <p:nvPr/>
        </p:nvSpPr>
        <p:spPr>
          <a:xfrm>
            <a:off x="307975" y="5314950"/>
            <a:ext cx="1655763" cy="914400"/>
          </a:xfrm>
          <a:prstGeom prst="rect">
            <a:avLst/>
          </a:prstGeom>
          <a:solidFill>
            <a:srgbClr val="4F81BD"/>
          </a:solidFill>
          <a:ln w="254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anchor="ctr"/>
          <a:lstStyle/>
          <a:p>
            <a:pPr algn="ctr">
              <a:defRPr/>
            </a:pPr>
            <a:r>
              <a:rPr lang="zh-CN" altLang="en-US" sz="2000" kern="0" dirty="0">
                <a:solidFill>
                  <a:srgbClr val="FFFFFF"/>
                </a:solidFill>
                <a:latin typeface="微软雅黑" pitchFamily="34" charset="-122"/>
              </a:rPr>
              <a:t>总结</a:t>
            </a:r>
            <a:r>
              <a:rPr lang="en-US" altLang="zh-CN" sz="2000" kern="0" dirty="0">
                <a:solidFill>
                  <a:srgbClr val="FFFFFF"/>
                </a:solidFill>
                <a:latin typeface="微软雅黑" pitchFamily="34" charset="-122"/>
              </a:rPr>
              <a:t>&amp;</a:t>
            </a:r>
            <a:r>
              <a:rPr lang="zh-CN" altLang="en-US" sz="2000" kern="0" dirty="0">
                <a:solidFill>
                  <a:srgbClr val="FFFFFF"/>
                </a:solidFill>
                <a:latin typeface="微软雅黑" pitchFamily="34" charset="-122"/>
              </a:rPr>
              <a:t>优化</a:t>
            </a:r>
          </a:p>
        </p:txBody>
      </p:sp>
      <p:sp>
        <p:nvSpPr>
          <p:cNvPr id="15" name="TextBox 20"/>
          <p:cNvSpPr txBox="1">
            <a:spLocks noChangeArrowheads="1"/>
          </p:cNvSpPr>
          <p:nvPr/>
        </p:nvSpPr>
        <p:spPr bwMode="auto">
          <a:xfrm>
            <a:off x="2397125" y="5622925"/>
            <a:ext cx="3984625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742950" indent="-28575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/>
            <a:r>
              <a:rPr lang="zh-CN" altLang="en-US" sz="1600">
                <a:solidFill>
                  <a:srgbClr val="000000"/>
                </a:solidFill>
                <a:latin typeface="微软雅黑" panose="020B0503020204020204" pitchFamily="34" charset="-122"/>
              </a:rPr>
              <a:t>如何防御类似</a:t>
            </a:r>
            <a:r>
              <a:rPr lang="en-US" altLang="zh-CN" sz="1600">
                <a:solidFill>
                  <a:srgbClr val="000000"/>
                </a:solidFill>
                <a:latin typeface="微软雅黑" panose="020B0503020204020204" pitchFamily="34" charset="-122"/>
              </a:rPr>
              <a:t>0day</a:t>
            </a:r>
            <a:r>
              <a:rPr lang="zh-CN" altLang="en-US" sz="1600">
                <a:solidFill>
                  <a:srgbClr val="000000"/>
                </a:solidFill>
                <a:latin typeface="微软雅黑" panose="020B0503020204020204" pitchFamily="34" charset="-122"/>
              </a:rPr>
              <a:t>？</a:t>
            </a:r>
            <a:r>
              <a:rPr lang="en-US" altLang="zh-CN" sz="1600">
                <a:solidFill>
                  <a:srgbClr val="000000"/>
                </a:solidFill>
                <a:latin typeface="微软雅黑" panose="020B0503020204020204" pitchFamily="34" charset="-122"/>
              </a:rPr>
              <a:t>-&gt;</a:t>
            </a:r>
            <a:r>
              <a:rPr lang="zh-CN" altLang="en-US" sz="1600">
                <a:solidFill>
                  <a:srgbClr val="000000"/>
                </a:solidFill>
                <a:latin typeface="微软雅黑" panose="020B0503020204020204" pitchFamily="34" charset="-122"/>
              </a:rPr>
              <a:t>主机</a:t>
            </a:r>
            <a:r>
              <a:rPr lang="en-US" altLang="zh-CN" sz="1600">
                <a:solidFill>
                  <a:srgbClr val="000000"/>
                </a:solidFill>
                <a:latin typeface="微软雅黑" panose="020B0503020204020204" pitchFamily="34" charset="-122"/>
              </a:rPr>
              <a:t>agent</a:t>
            </a:r>
            <a:r>
              <a:rPr lang="zh-CN" altLang="en-US" sz="1600">
                <a:solidFill>
                  <a:srgbClr val="000000"/>
                </a:solidFill>
                <a:latin typeface="微软雅黑" panose="020B0503020204020204" pitchFamily="34" charset="-122"/>
              </a:rPr>
              <a:t>新特性</a:t>
            </a:r>
          </a:p>
        </p:txBody>
      </p:sp>
      <p:sp>
        <p:nvSpPr>
          <p:cNvPr id="16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连接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8607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from="(-#ppt_w/2)" to="(#ppt_x)" calcmode="lin" valueType="num">
                                      <p:cBhvr>
                                        <p:cTn id="7" dur="6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0" to="-1.0" calcmode="lin" valueType="num">
                                      <p:cBhvr>
                                        <p:cTn id="8" dur="200" decel="5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xshear</p:attrName>
                                        </p:attrNameLst>
                                      </p:cBhvr>
                                    </p:anim>
                                    <p:animScale>
                                      <p:cBhvr>
                                        <p:cTn id="9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from x="100000" y="100000"/>
                                      <p:to x="80000" y="100000"/>
                                    </p:animScale>
                                    <p:anim by="(#ppt_h/3+#ppt_w*0.1)" calcmode="lin" valueType="num">
                                      <p:cBhvr additive="sum">
                                        <p:cTn id="10" dur="200" decel="100000" autoRev="1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AsOne/>
      </p:bldGraphic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图片 2" descr="image00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690" y="1801759"/>
            <a:ext cx="7697153" cy="43256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可视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化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1313286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 bwMode="auto">
          <a:xfrm>
            <a:off x="2141220" y="3646170"/>
            <a:ext cx="4785359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论安全产品的民族统一战线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9438392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photocdn.sohu.com/20140117/Img39369417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0180" y="1792827"/>
            <a:ext cx="6400799" cy="4262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75743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 bwMode="auto">
          <a:xfrm>
            <a:off x="838199" y="2575560"/>
            <a:ext cx="535908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打击</a:t>
            </a: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以破坏和盗窃为目的“黑客“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标题 1"/>
          <p:cNvSpPr txBox="1">
            <a:spLocks/>
          </p:cNvSpPr>
          <p:nvPr/>
        </p:nvSpPr>
        <p:spPr bwMode="auto">
          <a:xfrm>
            <a:off x="842010" y="4042410"/>
            <a:ext cx="63246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 smtClean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尊重和实现安全链条每一环的自身价值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 bwMode="auto">
          <a:xfrm>
            <a:off x="941070" y="605790"/>
            <a:ext cx="5256213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>
                <a:latin typeface="微软雅黑" pitchFamily="34" charset="-122"/>
                <a:ea typeface="微软雅黑" panose="020B0503020204020204" pitchFamily="34" charset="-122"/>
                <a:cs typeface="+mj-cs"/>
              </a:rPr>
              <a:t>目标</a:t>
            </a:r>
            <a:endParaRPr lang="en-US" altLang="zh-CN" sz="2800" kern="0" dirty="0">
              <a:latin typeface="微软雅黑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0468292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1860" y="1908810"/>
            <a:ext cx="6213549" cy="4229504"/>
          </a:xfrm>
          <a:prstGeom prst="rect">
            <a:avLst/>
          </a:prstGeom>
        </p:spPr>
      </p:pic>
      <p:sp>
        <p:nvSpPr>
          <p:cNvPr id="5" name="标题 1"/>
          <p:cNvSpPr txBox="1">
            <a:spLocks/>
          </p:cNvSpPr>
          <p:nvPr/>
        </p:nvSpPr>
        <p:spPr bwMode="auto">
          <a:xfrm>
            <a:off x="948531" y="587375"/>
            <a:ext cx="35512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漏洞奖励计划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6" name="矩形 25"/>
          <p:cNvSpPr>
            <a:spLocks noChangeArrowheads="1"/>
          </p:cNvSpPr>
          <p:nvPr/>
        </p:nvSpPr>
        <p:spPr bwMode="auto">
          <a:xfrm>
            <a:off x="522289" y="2093595"/>
            <a:ext cx="3581082" cy="21441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65125" indent="-255588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1pPr>
            <a:lvl2pPr marL="620713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2pPr>
            <a:lvl3pPr marL="11430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3pPr>
            <a:lvl4pPr marL="16002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4pPr>
            <a:lvl5pPr marL="2057400" indent="-228600" eaLnBrk="0" hangingPunct="0"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</a:defRPr>
            </a:lvl9pPr>
          </a:lstStyle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589</a:t>
            </a:r>
          </a:p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endParaRPr lang="en-US" altLang="zh-CN" b="0" dirty="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600w</a:t>
            </a:r>
          </a:p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endParaRPr lang="en-US" altLang="zh-CN" b="0" dirty="0" smtClean="0">
              <a:solidFill>
                <a:srgbClr val="000000"/>
              </a:solidFill>
              <a:latin typeface="微软雅黑" panose="020B0503020204020204" pitchFamily="34" charset="-122"/>
            </a:endParaRPr>
          </a:p>
          <a:p>
            <a:pPr eaLnBrk="1" hangingPunct="1">
              <a:spcBef>
                <a:spcPts val="400"/>
              </a:spcBef>
              <a:buClr>
                <a:srgbClr val="2DA2BF"/>
              </a:buClr>
              <a:buSzPct val="68000"/>
              <a:buFont typeface="Wingdings 3" panose="05040102010807070707" pitchFamily="18" charset="2"/>
              <a:buChar char=""/>
            </a:pPr>
            <a:r>
              <a:rPr lang="en-US" altLang="zh-CN" b="0" dirty="0" smtClean="0">
                <a:solidFill>
                  <a:srgbClr val="000000"/>
                </a:solidFill>
                <a:latin typeface="微软雅黑" panose="020B0503020204020204" pitchFamily="34" charset="-122"/>
              </a:rPr>
              <a:t>40w</a:t>
            </a:r>
          </a:p>
        </p:txBody>
      </p:sp>
    </p:spTree>
    <p:extLst>
      <p:ext uri="{BB962C8B-B14F-4D97-AF65-F5344CB8AC3E}">
        <p14:creationId xmlns:p14="http://schemas.microsoft.com/office/powerpoint/2010/main" val="1249836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>
            <a:spLocks/>
          </p:cNvSpPr>
          <p:nvPr/>
        </p:nvSpPr>
        <p:spPr bwMode="auto">
          <a:xfrm>
            <a:off x="948531" y="587375"/>
            <a:ext cx="35512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en-US" altLang="zh-CN" sz="28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Coming soon…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35" y="1841528"/>
            <a:ext cx="6868800" cy="2304091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131" y="2449714"/>
            <a:ext cx="6868800" cy="230409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6619" y="3057900"/>
            <a:ext cx="6868800" cy="230409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63457" y="3784443"/>
            <a:ext cx="6864691" cy="2304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842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50720"/>
            <a:ext cx="6160532" cy="406146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6240542" y="1973431"/>
            <a:ext cx="2823210" cy="3970318"/>
          </a:xfrm>
          <a:prstGeom prst="rect">
            <a:avLst/>
          </a:prstGeom>
          <a:ln w="19050">
            <a:solidFill>
              <a:srgbClr val="00B050"/>
            </a:solidFill>
          </a:ln>
        </p:spPr>
        <p:txBody>
          <a:bodyPr wrap="square">
            <a:spAutoFit/>
          </a:bodyPr>
          <a:lstStyle/>
          <a:p>
            <a:r>
              <a:rPr lang="zh-CN" altLang="en-US" dirty="0" smtClean="0">
                <a:solidFill>
                  <a:srgbClr val="686868"/>
                </a:solidFill>
                <a:latin typeface="tahoma" panose="020B0604030504040204" pitchFamily="34" charset="0"/>
              </a:rPr>
              <a:t>“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腾讯安全守护者计划</a:t>
            </a:r>
            <a:r>
              <a:rPr lang="zh-CN" altLang="en-US" dirty="0" smtClean="0">
                <a:solidFill>
                  <a:srgbClr val="686868"/>
                </a:solidFill>
                <a:latin typeface="tahoma" panose="020B0604030504040204" pitchFamily="34" charset="0"/>
              </a:rPr>
              <a:t>”</a:t>
            </a:r>
            <a:endParaRPr lang="en-US" altLang="zh-CN" dirty="0" smtClean="0">
              <a:solidFill>
                <a:srgbClr val="686868"/>
              </a:solidFill>
              <a:latin typeface="tahoma" panose="020B0604030504040204" pitchFamily="34" charset="0"/>
            </a:endParaRPr>
          </a:p>
          <a:p>
            <a:endParaRPr lang="en-US" altLang="zh-CN" dirty="0">
              <a:solidFill>
                <a:srgbClr val="686868"/>
              </a:solidFill>
              <a:latin typeface="tahoma" panose="020B0604030504040204" pitchFamily="34" charset="0"/>
            </a:endParaRPr>
          </a:p>
          <a:p>
            <a:r>
              <a:rPr lang="zh-CN" altLang="en-US" dirty="0" smtClean="0">
                <a:solidFill>
                  <a:srgbClr val="686868"/>
                </a:solidFill>
                <a:latin typeface="tahoma" panose="020B0604030504040204" pitchFamily="34" charset="0"/>
              </a:rPr>
              <a:t>携手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“爱德之友”基金会共同关爱偏远地区贫困孤儿</a:t>
            </a:r>
            <a:r>
              <a:rPr lang="zh-CN" altLang="en-US" dirty="0" smtClean="0">
                <a:solidFill>
                  <a:srgbClr val="686868"/>
                </a:solidFill>
                <a:latin typeface="tahoma" panose="020B0604030504040204" pitchFamily="34" charset="0"/>
              </a:rPr>
              <a:t>。</a:t>
            </a:r>
            <a:endParaRPr lang="en-US" altLang="zh-CN" dirty="0" smtClean="0">
              <a:solidFill>
                <a:srgbClr val="686868"/>
              </a:solidFill>
              <a:latin typeface="tahoma" panose="020B0604030504040204" pitchFamily="34" charset="0"/>
            </a:endParaRPr>
          </a:p>
          <a:p>
            <a:r>
              <a:rPr lang="zh-CN" altLang="en-US" dirty="0" smtClean="0">
                <a:solidFill>
                  <a:srgbClr val="686868"/>
                </a:solidFill>
                <a:latin typeface="tahoma" panose="020B0604030504040204" pitchFamily="34" charset="0"/>
              </a:rPr>
              <a:t>只要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您为</a:t>
            </a:r>
            <a:r>
              <a:rPr lang="en-US" altLang="zh-CN" dirty="0">
                <a:solidFill>
                  <a:srgbClr val="686868"/>
                </a:solidFill>
                <a:latin typeface="tahoma" panose="020B0604030504040204" pitchFamily="34" charset="0"/>
              </a:rPr>
              <a:t>TSRC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提交高风险漏洞</a:t>
            </a:r>
            <a:r>
              <a:rPr lang="en-US" altLang="zh-CN" dirty="0">
                <a:solidFill>
                  <a:srgbClr val="686868"/>
                </a:solidFill>
                <a:latin typeface="tahoma" panose="020B0604030504040204" pitchFamily="34" charset="0"/>
              </a:rPr>
              <a:t>1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个，</a:t>
            </a:r>
            <a:r>
              <a:rPr lang="en-US" altLang="zh-CN" dirty="0">
                <a:solidFill>
                  <a:srgbClr val="686868"/>
                </a:solidFill>
                <a:latin typeface="tahoma" panose="020B0604030504040204" pitchFamily="34" charset="0"/>
              </a:rPr>
              <a:t>TSRC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将以您的个人名义向“爱德之友”基金会的贫困孤儿助养计划捐赠</a:t>
            </a:r>
            <a:r>
              <a:rPr lang="en-US" altLang="zh-CN" dirty="0">
                <a:solidFill>
                  <a:srgbClr val="686868"/>
                </a:solidFill>
                <a:latin typeface="tahoma" panose="020B0604030504040204" pitchFamily="34" charset="0"/>
              </a:rPr>
              <a:t>1485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元，作为</a:t>
            </a:r>
            <a:r>
              <a:rPr lang="en-US" altLang="zh-CN" dirty="0">
                <a:solidFill>
                  <a:srgbClr val="686868"/>
                </a:solidFill>
                <a:latin typeface="tahoma" panose="020B0604030504040204" pitchFamily="34" charset="0"/>
              </a:rPr>
              <a:t>1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个孩子一年的生活费和学费。同时</a:t>
            </a:r>
            <a:r>
              <a:rPr lang="zh-CN" altLang="en-US" dirty="0" smtClean="0">
                <a:solidFill>
                  <a:srgbClr val="686868"/>
                </a:solidFill>
                <a:latin typeface="tahoma" panose="020B0604030504040204" pitchFamily="34" charset="0"/>
              </a:rPr>
              <a:t>，</a:t>
            </a:r>
            <a:endParaRPr lang="en-US" altLang="zh-CN" dirty="0" smtClean="0">
              <a:solidFill>
                <a:srgbClr val="686868"/>
              </a:solidFill>
              <a:latin typeface="tahoma" panose="020B0604030504040204" pitchFamily="34" charset="0"/>
            </a:endParaRPr>
          </a:p>
          <a:p>
            <a:r>
              <a:rPr lang="zh-CN" altLang="en-US" dirty="0" smtClean="0">
                <a:solidFill>
                  <a:srgbClr val="686868"/>
                </a:solidFill>
                <a:latin typeface="tahoma" panose="020B0604030504040204" pitchFamily="34" charset="0"/>
              </a:rPr>
              <a:t>您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仍将获得</a:t>
            </a:r>
            <a:r>
              <a:rPr lang="en-US" altLang="zh-CN" dirty="0">
                <a:solidFill>
                  <a:srgbClr val="686868"/>
                </a:solidFill>
                <a:latin typeface="tahoma" panose="020B0604030504040204" pitchFamily="34" charset="0"/>
              </a:rPr>
              <a:t>TSRC</a:t>
            </a:r>
            <a:r>
              <a:rPr lang="zh-CN" altLang="en-US" dirty="0">
                <a:solidFill>
                  <a:srgbClr val="686868"/>
                </a:solidFill>
                <a:latin typeface="tahoma" panose="020B0604030504040204" pitchFamily="34" charset="0"/>
              </a:rPr>
              <a:t>平台相对应的安全币</a:t>
            </a:r>
            <a:r>
              <a:rPr lang="zh-CN" altLang="en-US" dirty="0" smtClean="0">
                <a:solidFill>
                  <a:srgbClr val="686868"/>
                </a:solidFill>
                <a:latin typeface="tahoma" panose="020B0604030504040204" pitchFamily="34" charset="0"/>
              </a:rPr>
              <a:t>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5503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03270" y="3211830"/>
            <a:ext cx="3314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 smtClean="0">
                <a:latin typeface="方正舒体" panose="02010601030101010101" pitchFamily="2" charset="-122"/>
                <a:ea typeface="方正舒体" panose="02010601030101010101" pitchFamily="2" charset="-122"/>
              </a:rPr>
              <a:t>安全 </a:t>
            </a:r>
            <a:r>
              <a:rPr lang="en-US" altLang="zh-CN" sz="7200" b="1" dirty="0" smtClean="0">
                <a:latin typeface="方正舒体" panose="02010601030101010101" pitchFamily="2" charset="-122"/>
                <a:ea typeface="方正舒体" panose="02010601030101010101" pitchFamily="2" charset="-122"/>
              </a:rPr>
              <a:t>?</a:t>
            </a:r>
            <a:endParaRPr lang="zh-CN" altLang="en-US" sz="7200" b="1" dirty="0">
              <a:latin typeface="方正舒体" panose="02010601030101010101" pitchFamily="2" charset="-122"/>
              <a:ea typeface="方正舒体" panose="02010601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674620" y="2470666"/>
            <a:ext cx="3543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谢 谢 大 家</a:t>
            </a:r>
            <a:endParaRPr lang="zh-CN" altLang="en-US" sz="5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" name="Picture 7">
            <a:hlinkClick r:id="rId2"/>
          </p:cNvPr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302177" y="-387424"/>
            <a:ext cx="9446177" cy="7268345"/>
          </a:xfrm>
          <a:prstGeom prst="rect">
            <a:avLst/>
          </a:prstGeom>
        </p:spPr>
      </p:pic>
      <p:sp>
        <p:nvSpPr>
          <p:cNvPr id="9" name="TextBox 8">
            <a:hlinkClick r:id="rId4"/>
          </p:cNvPr>
          <p:cNvSpPr txBox="1"/>
          <p:nvPr/>
        </p:nvSpPr>
        <p:spPr>
          <a:xfrm>
            <a:off x="5652120" y="3068960"/>
            <a:ext cx="983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@</a:t>
            </a:r>
            <a:r>
              <a:rPr lang="en-US" altLang="zh-CN" dirty="0" err="1" smtClean="0"/>
              <a:t>InfoQ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6876256" y="2996952"/>
            <a:ext cx="596467" cy="50405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7452320" y="3068960"/>
            <a:ext cx="1237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 smtClean="0"/>
              <a:t>infoqchina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6" cstate="print"/>
          <a:stretch>
            <a:fillRect/>
          </a:stretch>
        </p:blipFill>
        <p:spPr>
          <a:xfrm>
            <a:off x="5148064" y="2996953"/>
            <a:ext cx="530585" cy="50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162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387" y="1945957"/>
            <a:ext cx="3397267" cy="2100263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5" name="文本框 4"/>
          <p:cNvSpPr txBox="1"/>
          <p:nvPr/>
        </p:nvSpPr>
        <p:spPr>
          <a:xfrm>
            <a:off x="4114800" y="2426236"/>
            <a:ext cx="48234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同学们，不好啦，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openssl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en-US" altLang="zh-CN" sz="2400" dirty="0" err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structs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又出漏洞了，又要升级打补丁啦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41070" y="5036086"/>
            <a:ext cx="5966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维同学：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WTF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！又要加班了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2569" y="4270127"/>
            <a:ext cx="1993582" cy="199358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8" name="标题 1"/>
          <p:cNvSpPr txBox="1">
            <a:spLocks/>
          </p:cNvSpPr>
          <p:nvPr/>
        </p:nvSpPr>
        <p:spPr bwMode="auto">
          <a:xfrm>
            <a:off x="948531" y="587375"/>
            <a:ext cx="35512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新时代，安全之殇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33274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 bwMode="auto">
          <a:xfrm>
            <a:off x="948531" y="587375"/>
            <a:ext cx="35512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新时代，安全之殇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884170" y="2485409"/>
            <a:ext cx="5966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同学：网站我用扫描器扫过了，为什么还是被黑了！另外这个漏洞怎么补？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059" y="1904117"/>
            <a:ext cx="1993582" cy="1993582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7" name="文本框 6"/>
          <p:cNvSpPr txBox="1"/>
          <p:nvPr/>
        </p:nvSpPr>
        <p:spPr>
          <a:xfrm>
            <a:off x="1139190" y="5015249"/>
            <a:ext cx="2987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同学：。。。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03470" y="4196910"/>
            <a:ext cx="3528060" cy="2098342"/>
          </a:xfrm>
          <a:prstGeom prst="rect">
            <a:avLst/>
          </a:prstGeom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</p:pic>
    </p:spTree>
    <p:extLst>
      <p:ext uri="{BB962C8B-B14F-4D97-AF65-F5344CB8AC3E}">
        <p14:creationId xmlns:p14="http://schemas.microsoft.com/office/powerpoint/2010/main" val="1755124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554730" y="2410252"/>
            <a:ext cx="5017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老板：你说说看，我们现在到底安不安全？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58900" y="4699436"/>
            <a:ext cx="48234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安全同学：报告老板，这。。。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标题 1"/>
          <p:cNvSpPr txBox="1">
            <a:spLocks/>
          </p:cNvSpPr>
          <p:nvPr/>
        </p:nvSpPr>
        <p:spPr bwMode="auto">
          <a:xfrm>
            <a:off x="948531" y="587375"/>
            <a:ext cx="35512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新时代，安全之殇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pic>
        <p:nvPicPr>
          <p:cNvPr id="2050" name="Picture 2" descr="liuhanq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8900" y="1834305"/>
            <a:ext cx="1487170" cy="198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58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>
            <a:spLocks/>
          </p:cNvSpPr>
          <p:nvPr/>
        </p:nvSpPr>
        <p:spPr bwMode="auto">
          <a:xfrm>
            <a:off x="948531" y="587375"/>
            <a:ext cx="3551238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0" rIns="0"/>
          <a:lstStyle/>
          <a:p>
            <a:pPr>
              <a:lnSpc>
                <a:spcPct val="90000"/>
              </a:lnSpc>
              <a:defRPr/>
            </a:pPr>
            <a:r>
              <a:rPr lang="zh-CN" altLang="en-US" sz="2800" kern="0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rPr>
              <a:t>新时代，安全之殇</a:t>
            </a:r>
            <a:endParaRPr lang="zh-CN" altLang="en-US" sz="2800" kern="0" dirty="0">
              <a:latin typeface="微软雅黑" panose="020B0503020204020204" pitchFamily="34" charset="-122"/>
              <a:ea typeface="微软雅黑" panose="020B0503020204020204" pitchFamily="34" charset="-122"/>
              <a:cs typeface="+mj-cs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108960" y="2393969"/>
            <a:ext cx="54673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女神：在？能帮我黑了这个</a:t>
            </a:r>
            <a:r>
              <a:rPr lang="en-US" altLang="zh-CN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号吗？什么？这你也不会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96340" y="4889519"/>
            <a:ext cx="31013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安全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同学：。。。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1990" y="4125948"/>
            <a:ext cx="2045970" cy="199445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5823" y="2105319"/>
            <a:ext cx="1926907" cy="1408296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657890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303270" y="3211830"/>
            <a:ext cx="3314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7200" b="1" dirty="0" smtClean="0">
                <a:latin typeface="方正舒体" panose="02010601030101010101" pitchFamily="2" charset="-122"/>
                <a:ea typeface="方正舒体" panose="02010601030101010101" pitchFamily="2" charset="-122"/>
              </a:rPr>
              <a:t>安全 </a:t>
            </a:r>
            <a:r>
              <a:rPr lang="en-US" altLang="zh-CN" sz="7200" b="1" dirty="0" smtClean="0">
                <a:latin typeface="方正舒体" panose="02010601030101010101" pitchFamily="2" charset="-122"/>
                <a:ea typeface="方正舒体" panose="02010601030101010101" pitchFamily="2" charset="-122"/>
              </a:rPr>
              <a:t>?</a:t>
            </a:r>
            <a:endParaRPr lang="zh-CN" altLang="en-US" sz="7200" b="1" dirty="0">
              <a:latin typeface="方正舒体" panose="02010601030101010101" pitchFamily="2" charset="-122"/>
              <a:ea typeface="方正舒体" panose="0201060103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28700" y="3996660"/>
            <a:ext cx="925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神秘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28725" y="3172718"/>
            <a:ext cx="1436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黑客好可怕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331720" y="2618720"/>
            <a:ext cx="1436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漏洞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768090" y="2545943"/>
            <a:ext cx="1436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麻烦制造者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467350" y="2914829"/>
            <a:ext cx="1436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准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没好事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2312670" y="4812000"/>
            <a:ext cx="925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加班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710940" y="5090130"/>
            <a:ext cx="1493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刷存在感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6827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2567989"/>
            <a:ext cx="3073717" cy="2573606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  <p:sp>
        <p:nvSpPr>
          <p:cNvPr id="5" name="文本框 4"/>
          <p:cNvSpPr txBox="1"/>
          <p:nvPr/>
        </p:nvSpPr>
        <p:spPr>
          <a:xfrm>
            <a:off x="4103370" y="3352066"/>
            <a:ext cx="48234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搞</a:t>
            </a:r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安全，还是被安全搞？</a:t>
            </a:r>
            <a:endParaRPr lang="en-US" altLang="zh-CN" sz="24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这是一个问题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6334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935</TotalTime>
  <Words>547</Words>
  <Application>Microsoft Office PowerPoint</Application>
  <PresentationFormat>全屏显示(4:3)</PresentationFormat>
  <Paragraphs>121</Paragraphs>
  <Slides>31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31</vt:i4>
      </vt:variant>
    </vt:vector>
  </HeadingPairs>
  <TitlesOfParts>
    <vt:vector size="40" baseType="lpstr">
      <vt:lpstr>方正舒体</vt:lpstr>
      <vt:lpstr>宋体</vt:lpstr>
      <vt:lpstr>微软雅黑</vt:lpstr>
      <vt:lpstr>Arial</vt:lpstr>
      <vt:lpstr>Calibri</vt:lpstr>
      <vt:lpstr>Franklin Gothic Book</vt:lpstr>
      <vt:lpstr>tahoma</vt:lpstr>
      <vt:lpstr>Wingdings 3</vt:lpstr>
      <vt:lpstr>自定义设计</vt:lpstr>
      <vt:lpstr>PowerPoint 演示文稿</vt:lpstr>
      <vt:lpstr>让安全飞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dido du</dc:creator>
  <cp:lastModifiedBy>apollozong(宗泽)</cp:lastModifiedBy>
  <cp:revision>74</cp:revision>
  <dcterms:created xsi:type="dcterms:W3CDTF">2014-03-12T03:26:46Z</dcterms:created>
  <dcterms:modified xsi:type="dcterms:W3CDTF">2015-04-20T10:24:21Z</dcterms:modified>
</cp:coreProperties>
</file>

<file path=docProps/thumbnail.jpeg>
</file>